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8"/>
  </p:notesMasterIdLst>
  <p:sldIdLst>
    <p:sldId id="256" r:id="rId3"/>
    <p:sldId id="358" r:id="rId4"/>
    <p:sldId id="258" r:id="rId5"/>
    <p:sldId id="263" r:id="rId6"/>
    <p:sldId id="279" r:id="rId7"/>
    <p:sldId id="353" r:id="rId8"/>
    <p:sldId id="357" r:id="rId9"/>
    <p:sldId id="356" r:id="rId10"/>
    <p:sldId id="354" r:id="rId11"/>
    <p:sldId id="271" r:id="rId12"/>
    <p:sldId id="359" r:id="rId13"/>
    <p:sldId id="355" r:id="rId14"/>
    <p:sldId id="269" r:id="rId15"/>
    <p:sldId id="282" r:id="rId16"/>
    <p:sldId id="283" r:id="rId17"/>
    <p:sldId id="272" r:id="rId18"/>
    <p:sldId id="277" r:id="rId19"/>
    <p:sldId id="278" r:id="rId20"/>
    <p:sldId id="273" r:id="rId21"/>
    <p:sldId id="274" r:id="rId22"/>
    <p:sldId id="276" r:id="rId23"/>
    <p:sldId id="257" r:id="rId24"/>
    <p:sldId id="287" r:id="rId25"/>
    <p:sldId id="288" r:id="rId26"/>
    <p:sldId id="27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8"/>
    <p:restoredTop sz="72359"/>
  </p:normalViewPr>
  <p:slideViewPr>
    <p:cSldViewPr snapToGrid="0" snapToObjects="1">
      <p:cViewPr>
        <p:scale>
          <a:sx n="80" d="100"/>
          <a:sy n="80" d="100"/>
        </p:scale>
        <p:origin x="608" y="29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21E4B-109F-2B40-AC77-71298D0A670E}" type="datetimeFigureOut">
              <a:rPr lang="en-US" smtClean="0"/>
              <a:t>8/3/22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BA940-330E-054B-AC95-3B66915BA67B}" type="slidenum">
              <a:rPr lang="en-US" smtClean="0"/>
              <a:t>‹#›</a:t>
            </a:fld>
            <a:endParaRPr lang="en-US"/>
          </a:p>
        </p:txBody>
      </p:sp>
    </p:spTree>
    <p:extLst>
      <p:ext uri="{BB962C8B-B14F-4D97-AF65-F5344CB8AC3E}">
        <p14:creationId xmlns:p14="http://schemas.microsoft.com/office/powerpoint/2010/main" val="3698528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about myself</a:t>
            </a:r>
          </a:p>
          <a:p>
            <a:endParaRPr lang="en-US" dirty="0"/>
          </a:p>
        </p:txBody>
      </p:sp>
      <p:sp>
        <p:nvSpPr>
          <p:cNvPr id="4" name="Slide Number Placeholder 3"/>
          <p:cNvSpPr>
            <a:spLocks noGrp="1"/>
          </p:cNvSpPr>
          <p:nvPr>
            <p:ph type="sldNum" sz="quarter" idx="5"/>
          </p:nvPr>
        </p:nvSpPr>
        <p:spPr/>
        <p:txBody>
          <a:bodyPr/>
          <a:lstStyle/>
          <a:p>
            <a:fld id="{4CBBA940-330E-054B-AC95-3B66915BA67B}" type="slidenum">
              <a:rPr lang="en-US" smtClean="0"/>
              <a:t>1</a:t>
            </a:fld>
            <a:endParaRPr lang="en-US"/>
          </a:p>
        </p:txBody>
      </p:sp>
    </p:spTree>
    <p:extLst>
      <p:ext uri="{BB962C8B-B14F-4D97-AF65-F5344CB8AC3E}">
        <p14:creationId xmlns:p14="http://schemas.microsoft.com/office/powerpoint/2010/main" val="3358068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8C3D9B-057C-FA48-AE37-57F534391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595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be shy to say you are new to this but the program has tested you and you have graduated, so</a:t>
            </a:r>
          </a:p>
          <a:p>
            <a:r>
              <a:rPr lang="en-US" dirty="0"/>
              <a:t>Comprehensiveness of the FTW curriculum, </a:t>
            </a:r>
          </a:p>
          <a:p>
            <a:r>
              <a:rPr lang="en-US" dirty="0"/>
              <a:t>FTW trademark of gritty women</a:t>
            </a:r>
          </a:p>
          <a:p>
            <a:r>
              <a:rPr lang="en-US" dirty="0"/>
              <a:t>Advantage of career shifters</a:t>
            </a:r>
          </a:p>
        </p:txBody>
      </p:sp>
      <p:sp>
        <p:nvSpPr>
          <p:cNvPr id="4" name="Slide Number Placeholder 3"/>
          <p:cNvSpPr>
            <a:spLocks noGrp="1"/>
          </p:cNvSpPr>
          <p:nvPr>
            <p:ph type="sldNum" sz="quarter" idx="5"/>
          </p:nvPr>
        </p:nvSpPr>
        <p:spPr/>
        <p:txBody>
          <a:bodyPr/>
          <a:lstStyle/>
          <a:p>
            <a:fld id="{4CBBA940-330E-054B-AC95-3B66915BA67B}" type="slidenum">
              <a:rPr lang="en-US" smtClean="0"/>
              <a:t>3</a:t>
            </a:fld>
            <a:endParaRPr lang="en-US"/>
          </a:p>
        </p:txBody>
      </p:sp>
    </p:spTree>
    <p:extLst>
      <p:ext uri="{BB962C8B-B14F-4D97-AF65-F5344CB8AC3E}">
        <p14:creationId xmlns:p14="http://schemas.microsoft.com/office/powerpoint/2010/main" val="427782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 process – HR-&gt; tech exam </a:t>
            </a:r>
            <a:r>
              <a:rPr lang="en-US" dirty="0">
                <a:sym typeface="Wingdings" pitchFamily="2" charset="2"/>
              </a:rPr>
              <a:t> analytics manager</a:t>
            </a:r>
            <a:endParaRPr lang="en-US" dirty="0"/>
          </a:p>
        </p:txBody>
      </p:sp>
      <p:sp>
        <p:nvSpPr>
          <p:cNvPr id="4" name="Slide Number Placeholder 3"/>
          <p:cNvSpPr>
            <a:spLocks noGrp="1"/>
          </p:cNvSpPr>
          <p:nvPr>
            <p:ph type="sldNum" sz="quarter" idx="5"/>
          </p:nvPr>
        </p:nvSpPr>
        <p:spPr/>
        <p:txBody>
          <a:bodyPr/>
          <a:lstStyle/>
          <a:p>
            <a:fld id="{4CBBA940-330E-054B-AC95-3B66915BA67B}" type="slidenum">
              <a:rPr lang="en-US" smtClean="0"/>
              <a:t>4</a:t>
            </a:fld>
            <a:endParaRPr lang="en-US"/>
          </a:p>
        </p:txBody>
      </p:sp>
    </p:spTree>
    <p:extLst>
      <p:ext uri="{BB962C8B-B14F-4D97-AF65-F5344CB8AC3E}">
        <p14:creationId xmlns:p14="http://schemas.microsoft.com/office/powerpoint/2010/main" val="2859044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5B185-A193-C04B-8D36-C468AEF55E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6ED9EC-43B5-C14D-8331-BF5B60BF28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AD819D-59EC-4144-8358-CCDFCAF4C468}"/>
              </a:ext>
            </a:extLst>
          </p:cNvPr>
          <p:cNvSpPr>
            <a:spLocks noGrp="1"/>
          </p:cNvSpPr>
          <p:nvPr>
            <p:ph type="dt" sz="half" idx="10"/>
          </p:nvPr>
        </p:nvSpPr>
        <p:spPr/>
        <p:txBody>
          <a:bodyPr/>
          <a:lstStyle/>
          <a:p>
            <a:fld id="{C15C9092-01D5-834B-AF8D-21657A9D0BA3}" type="datetimeFigureOut">
              <a:rPr lang="en-US" smtClean="0"/>
              <a:t>8/3/22</a:t>
            </a:fld>
            <a:endParaRPr lang="en-US"/>
          </a:p>
        </p:txBody>
      </p:sp>
      <p:sp>
        <p:nvSpPr>
          <p:cNvPr id="5" name="Footer Placeholder 4">
            <a:extLst>
              <a:ext uri="{FF2B5EF4-FFF2-40B4-BE49-F238E27FC236}">
                <a16:creationId xmlns:a16="http://schemas.microsoft.com/office/drawing/2014/main" id="{D6BF01F0-F6A5-C345-ACFB-137EBBFA2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F20230-7721-994E-AE97-9B628A2E36E6}"/>
              </a:ext>
            </a:extLst>
          </p:cNvPr>
          <p:cNvSpPr>
            <a:spLocks noGrp="1"/>
          </p:cNvSpPr>
          <p:nvPr>
            <p:ph type="sldNum" sz="quarter" idx="12"/>
          </p:nvPr>
        </p:nvSpPr>
        <p:spPr/>
        <p:txBody>
          <a:bodyPr/>
          <a:lstStyle/>
          <a:p>
            <a:fld id="{B15D93F8-0974-4E45-AC44-89AD39EC5975}" type="slidenum">
              <a:rPr lang="en-US" smtClean="0"/>
              <a:t>‹#›</a:t>
            </a:fld>
            <a:endParaRPr lang="en-US"/>
          </a:p>
        </p:txBody>
      </p:sp>
    </p:spTree>
    <p:extLst>
      <p:ext uri="{BB962C8B-B14F-4D97-AF65-F5344CB8AC3E}">
        <p14:creationId xmlns:p14="http://schemas.microsoft.com/office/powerpoint/2010/main" val="528366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7792-432B-584F-AA0E-8F63AD866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257652-1571-2E41-81C4-5455F4CBBE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F32A9D-D879-6C46-BBE7-68A5CD608D79}"/>
              </a:ext>
            </a:extLst>
          </p:cNvPr>
          <p:cNvSpPr>
            <a:spLocks noGrp="1"/>
          </p:cNvSpPr>
          <p:nvPr>
            <p:ph type="dt" sz="half" idx="10"/>
          </p:nvPr>
        </p:nvSpPr>
        <p:spPr/>
        <p:txBody>
          <a:bodyPr/>
          <a:lstStyle/>
          <a:p>
            <a:fld id="{C15C9092-01D5-834B-AF8D-21657A9D0BA3}" type="datetimeFigureOut">
              <a:rPr lang="en-US" smtClean="0"/>
              <a:t>8/3/22</a:t>
            </a:fld>
            <a:endParaRPr lang="en-US"/>
          </a:p>
        </p:txBody>
      </p:sp>
      <p:sp>
        <p:nvSpPr>
          <p:cNvPr id="5" name="Footer Placeholder 4">
            <a:extLst>
              <a:ext uri="{FF2B5EF4-FFF2-40B4-BE49-F238E27FC236}">
                <a16:creationId xmlns:a16="http://schemas.microsoft.com/office/drawing/2014/main" id="{F8B63697-96EF-5147-B2A1-0FD2B47C0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1D2F4-077A-FF43-BC5C-72F7089E7BE3}"/>
              </a:ext>
            </a:extLst>
          </p:cNvPr>
          <p:cNvSpPr>
            <a:spLocks noGrp="1"/>
          </p:cNvSpPr>
          <p:nvPr>
            <p:ph type="sldNum" sz="quarter" idx="12"/>
          </p:nvPr>
        </p:nvSpPr>
        <p:spPr/>
        <p:txBody>
          <a:bodyPr/>
          <a:lstStyle/>
          <a:p>
            <a:fld id="{B15D93F8-0974-4E45-AC44-89AD39EC5975}" type="slidenum">
              <a:rPr lang="en-US" smtClean="0"/>
              <a:t>‹#›</a:t>
            </a:fld>
            <a:endParaRPr lang="en-US"/>
          </a:p>
        </p:txBody>
      </p:sp>
    </p:spTree>
    <p:extLst>
      <p:ext uri="{BB962C8B-B14F-4D97-AF65-F5344CB8AC3E}">
        <p14:creationId xmlns:p14="http://schemas.microsoft.com/office/powerpoint/2010/main" val="472687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364C15-15EE-8940-8B91-E025057ADD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362853-BB9C-B348-A727-82EC241C84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ABC96-1C10-174D-AC5D-6059314846E4}"/>
              </a:ext>
            </a:extLst>
          </p:cNvPr>
          <p:cNvSpPr>
            <a:spLocks noGrp="1"/>
          </p:cNvSpPr>
          <p:nvPr>
            <p:ph type="dt" sz="half" idx="10"/>
          </p:nvPr>
        </p:nvSpPr>
        <p:spPr/>
        <p:txBody>
          <a:bodyPr/>
          <a:lstStyle/>
          <a:p>
            <a:fld id="{C15C9092-01D5-834B-AF8D-21657A9D0BA3}" type="datetimeFigureOut">
              <a:rPr lang="en-US" smtClean="0"/>
              <a:t>8/3/22</a:t>
            </a:fld>
            <a:endParaRPr lang="en-US"/>
          </a:p>
        </p:txBody>
      </p:sp>
      <p:sp>
        <p:nvSpPr>
          <p:cNvPr id="5" name="Footer Placeholder 4">
            <a:extLst>
              <a:ext uri="{FF2B5EF4-FFF2-40B4-BE49-F238E27FC236}">
                <a16:creationId xmlns:a16="http://schemas.microsoft.com/office/drawing/2014/main" id="{AD38F2F7-ABF9-D147-B66C-C43C50B7D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21ED8-272C-0149-BA09-68E92B4ED687}"/>
              </a:ext>
            </a:extLst>
          </p:cNvPr>
          <p:cNvSpPr>
            <a:spLocks noGrp="1"/>
          </p:cNvSpPr>
          <p:nvPr>
            <p:ph type="sldNum" sz="quarter" idx="12"/>
          </p:nvPr>
        </p:nvSpPr>
        <p:spPr/>
        <p:txBody>
          <a:bodyPr/>
          <a:lstStyle/>
          <a:p>
            <a:fld id="{B15D93F8-0974-4E45-AC44-89AD39EC5975}" type="slidenum">
              <a:rPr lang="en-US" smtClean="0"/>
              <a:t>‹#›</a:t>
            </a:fld>
            <a:endParaRPr lang="en-US"/>
          </a:p>
        </p:txBody>
      </p:sp>
    </p:spTree>
    <p:extLst>
      <p:ext uri="{BB962C8B-B14F-4D97-AF65-F5344CB8AC3E}">
        <p14:creationId xmlns:p14="http://schemas.microsoft.com/office/powerpoint/2010/main" val="35823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3F788B-D65B-E84A-81A0-A0CD847FF5A9}"/>
              </a:ext>
            </a:extLst>
          </p:cNvPr>
          <p:cNvPicPr>
            <a:picLocks noChangeAspect="1"/>
          </p:cNvPicPr>
          <p:nvPr userDrawn="1"/>
        </p:nvPicPr>
        <p:blipFill>
          <a:blip r:embed="rId2"/>
          <a:stretch>
            <a:fillRect/>
          </a:stretch>
        </p:blipFill>
        <p:spPr>
          <a:xfrm>
            <a:off x="0" y="-635000"/>
            <a:ext cx="12192000" cy="7493000"/>
          </a:xfrm>
          <a:prstGeom prst="rect">
            <a:avLst/>
          </a:prstGeom>
        </p:spPr>
      </p:pic>
    </p:spTree>
    <p:extLst>
      <p:ext uri="{BB962C8B-B14F-4D97-AF65-F5344CB8AC3E}">
        <p14:creationId xmlns:p14="http://schemas.microsoft.com/office/powerpoint/2010/main" val="103833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9C9D3-81F6-7843-AB92-99817E943B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F11211-5F53-7E42-A519-1A76F31B76BD}"/>
              </a:ext>
            </a:extLst>
          </p:cNvPr>
          <p:cNvSpPr>
            <a:spLocks noGrp="1"/>
          </p:cNvSpPr>
          <p:nvPr>
            <p:ph idx="1"/>
          </p:nvPr>
        </p:nvSpPr>
        <p:spPr>
          <a:xfrm>
            <a:off x="838200" y="1355834"/>
            <a:ext cx="10515600" cy="48211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1851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EAEFE-B08B-E041-BBD2-B5E0B8E2FB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5A9BCE-7B27-9E46-8D47-74A9B0CAA1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04476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1FE96-585D-EF42-99C9-826EEDDC4B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DE4BAA-2D3B-8846-9E2C-46F7FB921E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886BD8-3261-8347-9618-607BCD172B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9CAAEF-653B-F642-A992-BCFAC1A51FAE}"/>
              </a:ext>
            </a:extLst>
          </p:cNvPr>
          <p:cNvSpPr>
            <a:spLocks noGrp="1"/>
          </p:cNvSpPr>
          <p:nvPr>
            <p:ph type="dt" sz="half" idx="10"/>
          </p:nvPr>
        </p:nvSpPr>
        <p:spPr>
          <a:xfrm>
            <a:off x="838200" y="6356350"/>
            <a:ext cx="2743200" cy="365125"/>
          </a:xfrm>
          <a:prstGeom prst="rect">
            <a:avLst/>
          </a:prstGeom>
        </p:spPr>
        <p:txBody>
          <a:bodyPr/>
          <a:lstStyle/>
          <a:p>
            <a:fld id="{F84A7B6E-2458-494D-B56E-CD034166DB66}" type="datetimeFigureOut">
              <a:rPr lang="en-US" smtClean="0"/>
              <a:t>8/3/22</a:t>
            </a:fld>
            <a:endParaRPr lang="en-US"/>
          </a:p>
        </p:txBody>
      </p:sp>
      <p:sp>
        <p:nvSpPr>
          <p:cNvPr id="6" name="Footer Placeholder 5">
            <a:extLst>
              <a:ext uri="{FF2B5EF4-FFF2-40B4-BE49-F238E27FC236}">
                <a16:creationId xmlns:a16="http://schemas.microsoft.com/office/drawing/2014/main" id="{AA687D56-D48D-3244-9205-703D6F2237B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3A04E9B-C48A-1C4F-959E-427BB7A6B6A8}"/>
              </a:ext>
            </a:extLst>
          </p:cNvPr>
          <p:cNvSpPr>
            <a:spLocks noGrp="1"/>
          </p:cNvSpPr>
          <p:nvPr>
            <p:ph type="sldNum" sz="quarter" idx="12"/>
          </p:nvPr>
        </p:nvSpPr>
        <p:spPr>
          <a:xfrm>
            <a:off x="8610600" y="6356350"/>
            <a:ext cx="2743200" cy="365125"/>
          </a:xfrm>
          <a:prstGeom prst="rect">
            <a:avLst/>
          </a:prstGeom>
        </p:spPr>
        <p:txBody>
          <a:bodyPr/>
          <a:lstStyle/>
          <a:p>
            <a:fld id="{0E898C3F-BE91-8543-B131-273B49E11C37}" type="slidenum">
              <a:rPr lang="en-US" smtClean="0"/>
              <a:t>‹#›</a:t>
            </a:fld>
            <a:endParaRPr lang="en-US"/>
          </a:p>
        </p:txBody>
      </p:sp>
    </p:spTree>
    <p:extLst>
      <p:ext uri="{BB962C8B-B14F-4D97-AF65-F5344CB8AC3E}">
        <p14:creationId xmlns:p14="http://schemas.microsoft.com/office/powerpoint/2010/main" val="3561697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8216-F3DE-C240-ABCE-754B87E6AB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1374FB-9236-9641-A056-F356F0EBF7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DEF2AB-41BD-1441-83EB-3802961CC2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31AFA4-B3B9-784C-8366-0B1DA695C7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6CB12E-771D-4B46-BC06-07520AA8CD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25486B-B543-094E-91F3-96465E6B0C84}"/>
              </a:ext>
            </a:extLst>
          </p:cNvPr>
          <p:cNvSpPr>
            <a:spLocks noGrp="1"/>
          </p:cNvSpPr>
          <p:nvPr>
            <p:ph type="dt" sz="half" idx="10"/>
          </p:nvPr>
        </p:nvSpPr>
        <p:spPr>
          <a:xfrm>
            <a:off x="838200" y="6356350"/>
            <a:ext cx="2743200" cy="365125"/>
          </a:xfrm>
          <a:prstGeom prst="rect">
            <a:avLst/>
          </a:prstGeom>
        </p:spPr>
        <p:txBody>
          <a:bodyPr/>
          <a:lstStyle/>
          <a:p>
            <a:fld id="{F84A7B6E-2458-494D-B56E-CD034166DB66}" type="datetimeFigureOut">
              <a:rPr lang="en-US" smtClean="0"/>
              <a:t>8/3/22</a:t>
            </a:fld>
            <a:endParaRPr lang="en-US"/>
          </a:p>
        </p:txBody>
      </p:sp>
      <p:sp>
        <p:nvSpPr>
          <p:cNvPr id="8" name="Footer Placeholder 7">
            <a:extLst>
              <a:ext uri="{FF2B5EF4-FFF2-40B4-BE49-F238E27FC236}">
                <a16:creationId xmlns:a16="http://schemas.microsoft.com/office/drawing/2014/main" id="{ED59C3C6-8CFF-C64F-A081-F4B15B8F6DC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B24EB90-3A23-2742-BB60-74CC62A64DE3}"/>
              </a:ext>
            </a:extLst>
          </p:cNvPr>
          <p:cNvSpPr>
            <a:spLocks noGrp="1"/>
          </p:cNvSpPr>
          <p:nvPr>
            <p:ph type="sldNum" sz="quarter" idx="12"/>
          </p:nvPr>
        </p:nvSpPr>
        <p:spPr>
          <a:xfrm>
            <a:off x="8610600" y="6356350"/>
            <a:ext cx="2743200" cy="365125"/>
          </a:xfrm>
          <a:prstGeom prst="rect">
            <a:avLst/>
          </a:prstGeom>
        </p:spPr>
        <p:txBody>
          <a:bodyPr/>
          <a:lstStyle/>
          <a:p>
            <a:fld id="{0E898C3F-BE91-8543-B131-273B49E11C37}" type="slidenum">
              <a:rPr lang="en-US" smtClean="0"/>
              <a:t>‹#›</a:t>
            </a:fld>
            <a:endParaRPr lang="en-US"/>
          </a:p>
        </p:txBody>
      </p:sp>
    </p:spTree>
    <p:extLst>
      <p:ext uri="{BB962C8B-B14F-4D97-AF65-F5344CB8AC3E}">
        <p14:creationId xmlns:p14="http://schemas.microsoft.com/office/powerpoint/2010/main" val="2280744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5F969-55E7-304C-8886-B0AD9BB572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BCFE65-F5F2-DB4D-A6B8-40A0C141B238}"/>
              </a:ext>
            </a:extLst>
          </p:cNvPr>
          <p:cNvSpPr>
            <a:spLocks noGrp="1"/>
          </p:cNvSpPr>
          <p:nvPr>
            <p:ph type="dt" sz="half" idx="10"/>
          </p:nvPr>
        </p:nvSpPr>
        <p:spPr>
          <a:xfrm>
            <a:off x="838200" y="6356350"/>
            <a:ext cx="2743200" cy="365125"/>
          </a:xfrm>
          <a:prstGeom prst="rect">
            <a:avLst/>
          </a:prstGeom>
        </p:spPr>
        <p:txBody>
          <a:bodyPr/>
          <a:lstStyle/>
          <a:p>
            <a:fld id="{F84A7B6E-2458-494D-B56E-CD034166DB66}" type="datetimeFigureOut">
              <a:rPr lang="en-US" smtClean="0"/>
              <a:t>8/3/22</a:t>
            </a:fld>
            <a:endParaRPr lang="en-US"/>
          </a:p>
        </p:txBody>
      </p:sp>
      <p:sp>
        <p:nvSpPr>
          <p:cNvPr id="4" name="Footer Placeholder 3">
            <a:extLst>
              <a:ext uri="{FF2B5EF4-FFF2-40B4-BE49-F238E27FC236}">
                <a16:creationId xmlns:a16="http://schemas.microsoft.com/office/drawing/2014/main" id="{564F685B-04ED-5245-82A4-20B889B3DAC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385387D-0747-6A42-9C09-7E176B7C1328}"/>
              </a:ext>
            </a:extLst>
          </p:cNvPr>
          <p:cNvSpPr>
            <a:spLocks noGrp="1"/>
          </p:cNvSpPr>
          <p:nvPr>
            <p:ph type="sldNum" sz="quarter" idx="12"/>
          </p:nvPr>
        </p:nvSpPr>
        <p:spPr>
          <a:xfrm>
            <a:off x="8610600" y="6356350"/>
            <a:ext cx="2743200" cy="365125"/>
          </a:xfrm>
          <a:prstGeom prst="rect">
            <a:avLst/>
          </a:prstGeom>
        </p:spPr>
        <p:txBody>
          <a:bodyPr/>
          <a:lstStyle/>
          <a:p>
            <a:fld id="{0E898C3F-BE91-8543-B131-273B49E11C37}" type="slidenum">
              <a:rPr lang="en-US" smtClean="0"/>
              <a:t>‹#›</a:t>
            </a:fld>
            <a:endParaRPr lang="en-US"/>
          </a:p>
        </p:txBody>
      </p:sp>
    </p:spTree>
    <p:extLst>
      <p:ext uri="{BB962C8B-B14F-4D97-AF65-F5344CB8AC3E}">
        <p14:creationId xmlns:p14="http://schemas.microsoft.com/office/powerpoint/2010/main" val="2836992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5B7848-BF8B-E949-97C2-DEA8B50E9E24}"/>
              </a:ext>
            </a:extLst>
          </p:cNvPr>
          <p:cNvSpPr>
            <a:spLocks noGrp="1"/>
          </p:cNvSpPr>
          <p:nvPr>
            <p:ph type="dt" sz="half" idx="10"/>
          </p:nvPr>
        </p:nvSpPr>
        <p:spPr>
          <a:xfrm>
            <a:off x="838200" y="6356350"/>
            <a:ext cx="2743200" cy="365125"/>
          </a:xfrm>
          <a:prstGeom prst="rect">
            <a:avLst/>
          </a:prstGeom>
        </p:spPr>
        <p:txBody>
          <a:bodyPr/>
          <a:lstStyle/>
          <a:p>
            <a:fld id="{F84A7B6E-2458-494D-B56E-CD034166DB66}" type="datetimeFigureOut">
              <a:rPr lang="en-US" smtClean="0"/>
              <a:t>8/3/22</a:t>
            </a:fld>
            <a:endParaRPr lang="en-US"/>
          </a:p>
        </p:txBody>
      </p:sp>
      <p:sp>
        <p:nvSpPr>
          <p:cNvPr id="3" name="Footer Placeholder 2">
            <a:extLst>
              <a:ext uri="{FF2B5EF4-FFF2-40B4-BE49-F238E27FC236}">
                <a16:creationId xmlns:a16="http://schemas.microsoft.com/office/drawing/2014/main" id="{0B669AA7-D847-9049-B42D-B26D35327E7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9267BC9-89B3-CC49-AA21-8E5ADCCD7637}"/>
              </a:ext>
            </a:extLst>
          </p:cNvPr>
          <p:cNvSpPr>
            <a:spLocks noGrp="1"/>
          </p:cNvSpPr>
          <p:nvPr>
            <p:ph type="sldNum" sz="quarter" idx="12"/>
          </p:nvPr>
        </p:nvSpPr>
        <p:spPr>
          <a:xfrm>
            <a:off x="8610600" y="6356350"/>
            <a:ext cx="2743200" cy="365125"/>
          </a:xfrm>
          <a:prstGeom prst="rect">
            <a:avLst/>
          </a:prstGeom>
        </p:spPr>
        <p:txBody>
          <a:bodyPr/>
          <a:lstStyle/>
          <a:p>
            <a:fld id="{0E898C3F-BE91-8543-B131-273B49E11C37}" type="slidenum">
              <a:rPr lang="en-US" smtClean="0"/>
              <a:t>‹#›</a:t>
            </a:fld>
            <a:endParaRPr lang="en-US"/>
          </a:p>
        </p:txBody>
      </p:sp>
    </p:spTree>
    <p:extLst>
      <p:ext uri="{BB962C8B-B14F-4D97-AF65-F5344CB8AC3E}">
        <p14:creationId xmlns:p14="http://schemas.microsoft.com/office/powerpoint/2010/main" val="817222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4EE-DECC-E14C-8BEF-3436D5A78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A36412-2AF2-AD47-A9BF-2371C8FAAA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A75C7A-F8B7-AD4D-A84C-24C05D641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CA032-DA94-A042-A94C-528103CF0383}"/>
              </a:ext>
            </a:extLst>
          </p:cNvPr>
          <p:cNvSpPr>
            <a:spLocks noGrp="1"/>
          </p:cNvSpPr>
          <p:nvPr>
            <p:ph type="dt" sz="half" idx="10"/>
          </p:nvPr>
        </p:nvSpPr>
        <p:spPr>
          <a:xfrm>
            <a:off x="838200" y="6356350"/>
            <a:ext cx="2743200" cy="365125"/>
          </a:xfrm>
          <a:prstGeom prst="rect">
            <a:avLst/>
          </a:prstGeom>
        </p:spPr>
        <p:txBody>
          <a:bodyPr/>
          <a:lstStyle/>
          <a:p>
            <a:fld id="{F84A7B6E-2458-494D-B56E-CD034166DB66}" type="datetimeFigureOut">
              <a:rPr lang="en-US" smtClean="0"/>
              <a:t>8/3/22</a:t>
            </a:fld>
            <a:endParaRPr lang="en-US"/>
          </a:p>
        </p:txBody>
      </p:sp>
      <p:sp>
        <p:nvSpPr>
          <p:cNvPr id="6" name="Footer Placeholder 5">
            <a:extLst>
              <a:ext uri="{FF2B5EF4-FFF2-40B4-BE49-F238E27FC236}">
                <a16:creationId xmlns:a16="http://schemas.microsoft.com/office/drawing/2014/main" id="{2E76DE04-28C7-D940-9809-905BBCDB41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8EC3393-DBFA-884D-8986-FF973B10B28B}"/>
              </a:ext>
            </a:extLst>
          </p:cNvPr>
          <p:cNvSpPr>
            <a:spLocks noGrp="1"/>
          </p:cNvSpPr>
          <p:nvPr>
            <p:ph type="sldNum" sz="quarter" idx="12"/>
          </p:nvPr>
        </p:nvSpPr>
        <p:spPr>
          <a:xfrm>
            <a:off x="8610600" y="6356350"/>
            <a:ext cx="2743200" cy="365125"/>
          </a:xfrm>
          <a:prstGeom prst="rect">
            <a:avLst/>
          </a:prstGeom>
        </p:spPr>
        <p:txBody>
          <a:bodyPr/>
          <a:lstStyle/>
          <a:p>
            <a:fld id="{0E898C3F-BE91-8543-B131-273B49E11C37}" type="slidenum">
              <a:rPr lang="en-US" smtClean="0"/>
              <a:t>‹#›</a:t>
            </a:fld>
            <a:endParaRPr lang="en-US"/>
          </a:p>
        </p:txBody>
      </p:sp>
    </p:spTree>
    <p:extLst>
      <p:ext uri="{BB962C8B-B14F-4D97-AF65-F5344CB8AC3E}">
        <p14:creationId xmlns:p14="http://schemas.microsoft.com/office/powerpoint/2010/main" val="786133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33CD-759E-D64F-A101-A59A9C2F3D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343760-1C61-6348-983E-B4E150E056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3209A1-5403-4944-BC63-C1AF6857A3C4}"/>
              </a:ext>
            </a:extLst>
          </p:cNvPr>
          <p:cNvSpPr>
            <a:spLocks noGrp="1"/>
          </p:cNvSpPr>
          <p:nvPr>
            <p:ph type="dt" sz="half" idx="10"/>
          </p:nvPr>
        </p:nvSpPr>
        <p:spPr/>
        <p:txBody>
          <a:bodyPr/>
          <a:lstStyle/>
          <a:p>
            <a:fld id="{C15C9092-01D5-834B-AF8D-21657A9D0BA3}" type="datetimeFigureOut">
              <a:rPr lang="en-US" smtClean="0"/>
              <a:t>8/3/22</a:t>
            </a:fld>
            <a:endParaRPr lang="en-US"/>
          </a:p>
        </p:txBody>
      </p:sp>
      <p:sp>
        <p:nvSpPr>
          <p:cNvPr id="5" name="Footer Placeholder 4">
            <a:extLst>
              <a:ext uri="{FF2B5EF4-FFF2-40B4-BE49-F238E27FC236}">
                <a16:creationId xmlns:a16="http://schemas.microsoft.com/office/drawing/2014/main" id="{F9CEACEF-D1B8-4344-B8E1-1A17C60A0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441F53-715D-8D48-91A6-B1C1EF5FFF7E}"/>
              </a:ext>
            </a:extLst>
          </p:cNvPr>
          <p:cNvSpPr>
            <a:spLocks noGrp="1"/>
          </p:cNvSpPr>
          <p:nvPr>
            <p:ph type="sldNum" sz="quarter" idx="12"/>
          </p:nvPr>
        </p:nvSpPr>
        <p:spPr/>
        <p:txBody>
          <a:bodyPr/>
          <a:lstStyle/>
          <a:p>
            <a:fld id="{B15D93F8-0974-4E45-AC44-89AD39EC5975}" type="slidenum">
              <a:rPr lang="en-US" smtClean="0"/>
              <a:t>‹#›</a:t>
            </a:fld>
            <a:endParaRPr lang="en-US"/>
          </a:p>
        </p:txBody>
      </p:sp>
    </p:spTree>
    <p:extLst>
      <p:ext uri="{BB962C8B-B14F-4D97-AF65-F5344CB8AC3E}">
        <p14:creationId xmlns:p14="http://schemas.microsoft.com/office/powerpoint/2010/main" val="686091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BCADA-D337-A240-9439-EBCFB91607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D48076-FBF1-AB4A-A6ED-1615A147A7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73874E-88C2-3C47-BB5F-A900CD051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BD423A-8FF1-3E46-A4ED-CE9739826FA0}"/>
              </a:ext>
            </a:extLst>
          </p:cNvPr>
          <p:cNvSpPr>
            <a:spLocks noGrp="1"/>
          </p:cNvSpPr>
          <p:nvPr>
            <p:ph type="dt" sz="half" idx="10"/>
          </p:nvPr>
        </p:nvSpPr>
        <p:spPr>
          <a:xfrm>
            <a:off x="838200" y="6356350"/>
            <a:ext cx="2743200" cy="365125"/>
          </a:xfrm>
          <a:prstGeom prst="rect">
            <a:avLst/>
          </a:prstGeom>
        </p:spPr>
        <p:txBody>
          <a:bodyPr/>
          <a:lstStyle/>
          <a:p>
            <a:fld id="{F84A7B6E-2458-494D-B56E-CD034166DB66}" type="datetimeFigureOut">
              <a:rPr lang="en-US" smtClean="0"/>
              <a:t>8/3/22</a:t>
            </a:fld>
            <a:endParaRPr lang="en-US"/>
          </a:p>
        </p:txBody>
      </p:sp>
      <p:sp>
        <p:nvSpPr>
          <p:cNvPr id="6" name="Footer Placeholder 5">
            <a:extLst>
              <a:ext uri="{FF2B5EF4-FFF2-40B4-BE49-F238E27FC236}">
                <a16:creationId xmlns:a16="http://schemas.microsoft.com/office/drawing/2014/main" id="{778DBAE9-1544-4845-8663-42CEB3E3E8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A24B28E-5226-DA40-BD04-7E28CDF01EBF}"/>
              </a:ext>
            </a:extLst>
          </p:cNvPr>
          <p:cNvSpPr>
            <a:spLocks noGrp="1"/>
          </p:cNvSpPr>
          <p:nvPr>
            <p:ph type="sldNum" sz="quarter" idx="12"/>
          </p:nvPr>
        </p:nvSpPr>
        <p:spPr>
          <a:xfrm>
            <a:off x="8610600" y="6356350"/>
            <a:ext cx="2743200" cy="365125"/>
          </a:xfrm>
          <a:prstGeom prst="rect">
            <a:avLst/>
          </a:prstGeom>
        </p:spPr>
        <p:txBody>
          <a:bodyPr/>
          <a:lstStyle/>
          <a:p>
            <a:fld id="{0E898C3F-BE91-8543-B131-273B49E11C37}" type="slidenum">
              <a:rPr lang="en-US" smtClean="0"/>
              <a:t>‹#›</a:t>
            </a:fld>
            <a:endParaRPr lang="en-US"/>
          </a:p>
        </p:txBody>
      </p:sp>
    </p:spTree>
    <p:extLst>
      <p:ext uri="{BB962C8B-B14F-4D97-AF65-F5344CB8AC3E}">
        <p14:creationId xmlns:p14="http://schemas.microsoft.com/office/powerpoint/2010/main" val="3499980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1BDD-F0F5-074E-8E02-9F4B0D76DD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69C302-24FE-3B42-8D3A-244D2B00BE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03096C-1A3C-9E45-B9B0-121A4F0913A6}"/>
              </a:ext>
            </a:extLst>
          </p:cNvPr>
          <p:cNvSpPr>
            <a:spLocks noGrp="1"/>
          </p:cNvSpPr>
          <p:nvPr>
            <p:ph type="dt" sz="half" idx="10"/>
          </p:nvPr>
        </p:nvSpPr>
        <p:spPr>
          <a:xfrm>
            <a:off x="838200" y="6356350"/>
            <a:ext cx="2743200" cy="365125"/>
          </a:xfrm>
          <a:prstGeom prst="rect">
            <a:avLst/>
          </a:prstGeom>
        </p:spPr>
        <p:txBody>
          <a:bodyPr/>
          <a:lstStyle/>
          <a:p>
            <a:fld id="{F84A7B6E-2458-494D-B56E-CD034166DB66}" type="datetimeFigureOut">
              <a:rPr lang="en-US" smtClean="0"/>
              <a:t>8/3/22</a:t>
            </a:fld>
            <a:endParaRPr lang="en-US"/>
          </a:p>
        </p:txBody>
      </p:sp>
      <p:sp>
        <p:nvSpPr>
          <p:cNvPr id="5" name="Footer Placeholder 4">
            <a:extLst>
              <a:ext uri="{FF2B5EF4-FFF2-40B4-BE49-F238E27FC236}">
                <a16:creationId xmlns:a16="http://schemas.microsoft.com/office/drawing/2014/main" id="{4A41ACF6-0B9F-EA46-9087-593F861C72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EE4B2F1-5394-6040-957E-E5379EB0ACC5}"/>
              </a:ext>
            </a:extLst>
          </p:cNvPr>
          <p:cNvSpPr>
            <a:spLocks noGrp="1"/>
          </p:cNvSpPr>
          <p:nvPr>
            <p:ph type="sldNum" sz="quarter" idx="12"/>
          </p:nvPr>
        </p:nvSpPr>
        <p:spPr>
          <a:xfrm>
            <a:off x="8610600" y="6356350"/>
            <a:ext cx="2743200" cy="365125"/>
          </a:xfrm>
          <a:prstGeom prst="rect">
            <a:avLst/>
          </a:prstGeom>
        </p:spPr>
        <p:txBody>
          <a:bodyPr/>
          <a:lstStyle/>
          <a:p>
            <a:fld id="{0E898C3F-BE91-8543-B131-273B49E11C37}" type="slidenum">
              <a:rPr lang="en-US" smtClean="0"/>
              <a:t>‹#›</a:t>
            </a:fld>
            <a:endParaRPr lang="en-US"/>
          </a:p>
        </p:txBody>
      </p:sp>
    </p:spTree>
    <p:extLst>
      <p:ext uri="{BB962C8B-B14F-4D97-AF65-F5344CB8AC3E}">
        <p14:creationId xmlns:p14="http://schemas.microsoft.com/office/powerpoint/2010/main" val="3677174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DEE4F-DC4E-3E4D-BB94-F57F85FB60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EF953A-8884-7C40-B040-89A7EF1AF8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782C59-98BE-254E-AE2E-31A6CBC80580}"/>
              </a:ext>
            </a:extLst>
          </p:cNvPr>
          <p:cNvSpPr>
            <a:spLocks noGrp="1"/>
          </p:cNvSpPr>
          <p:nvPr>
            <p:ph type="dt" sz="half" idx="10"/>
          </p:nvPr>
        </p:nvSpPr>
        <p:spPr>
          <a:xfrm>
            <a:off x="838200" y="6356350"/>
            <a:ext cx="2743200" cy="365125"/>
          </a:xfrm>
          <a:prstGeom prst="rect">
            <a:avLst/>
          </a:prstGeom>
        </p:spPr>
        <p:txBody>
          <a:bodyPr/>
          <a:lstStyle/>
          <a:p>
            <a:fld id="{F84A7B6E-2458-494D-B56E-CD034166DB66}" type="datetimeFigureOut">
              <a:rPr lang="en-US" smtClean="0"/>
              <a:t>8/3/22</a:t>
            </a:fld>
            <a:endParaRPr lang="en-US"/>
          </a:p>
        </p:txBody>
      </p:sp>
      <p:sp>
        <p:nvSpPr>
          <p:cNvPr id="5" name="Footer Placeholder 4">
            <a:extLst>
              <a:ext uri="{FF2B5EF4-FFF2-40B4-BE49-F238E27FC236}">
                <a16:creationId xmlns:a16="http://schemas.microsoft.com/office/drawing/2014/main" id="{9479D2F1-53E6-DD4B-A95D-B8A2F07037F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D71BCE0-AE1B-7B42-8C87-BF7F701B6304}"/>
              </a:ext>
            </a:extLst>
          </p:cNvPr>
          <p:cNvSpPr>
            <a:spLocks noGrp="1"/>
          </p:cNvSpPr>
          <p:nvPr>
            <p:ph type="sldNum" sz="quarter" idx="12"/>
          </p:nvPr>
        </p:nvSpPr>
        <p:spPr>
          <a:xfrm>
            <a:off x="8610600" y="6356350"/>
            <a:ext cx="2743200" cy="365125"/>
          </a:xfrm>
          <a:prstGeom prst="rect">
            <a:avLst/>
          </a:prstGeom>
        </p:spPr>
        <p:txBody>
          <a:bodyPr/>
          <a:lstStyle/>
          <a:p>
            <a:fld id="{0E898C3F-BE91-8543-B131-273B49E11C37}" type="slidenum">
              <a:rPr lang="en-US" smtClean="0"/>
              <a:t>‹#›</a:t>
            </a:fld>
            <a:endParaRPr lang="en-US"/>
          </a:p>
        </p:txBody>
      </p:sp>
    </p:spTree>
    <p:extLst>
      <p:ext uri="{BB962C8B-B14F-4D97-AF65-F5344CB8AC3E}">
        <p14:creationId xmlns:p14="http://schemas.microsoft.com/office/powerpoint/2010/main" val="1174802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83"/>
        <p:cNvGrpSpPr/>
        <p:nvPr/>
      </p:nvGrpSpPr>
      <p:grpSpPr>
        <a:xfrm>
          <a:off x="0" y="0"/>
          <a:ext cx="0" cy="0"/>
          <a:chOff x="0" y="0"/>
          <a:chExt cx="0" cy="0"/>
        </a:xfrm>
      </p:grpSpPr>
      <p:sp>
        <p:nvSpPr>
          <p:cNvPr id="184" name="Google Shape;184;p170"/>
          <p:cNvSpPr txBox="1">
            <a:spLocks noGrp="1"/>
          </p:cNvSpPr>
          <p:nvPr>
            <p:ph type="title"/>
          </p:nvPr>
        </p:nvSpPr>
        <p:spPr>
          <a:xfrm>
            <a:off x="838200" y="365126"/>
            <a:ext cx="8647042" cy="42006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170"/>
          <p:cNvSpPr txBox="1">
            <a:spLocks noGrp="1"/>
          </p:cNvSpPr>
          <p:nvPr>
            <p:ph type="body" idx="1"/>
          </p:nvPr>
        </p:nvSpPr>
        <p:spPr>
          <a:xfrm>
            <a:off x="838200" y="1404041"/>
            <a:ext cx="10515600" cy="48237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6" name="Google Shape;186;p17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733721" y="664497"/>
            <a:ext cx="1868558" cy="319478"/>
          </a:xfrm>
          <a:prstGeom prst="rect">
            <a:avLst/>
          </a:prstGeom>
          <a:noFill/>
          <a:ln>
            <a:noFill/>
          </a:ln>
        </p:spPr>
      </p:pic>
      <p:sp>
        <p:nvSpPr>
          <p:cNvPr id="187" name="Google Shape;187;p170"/>
          <p:cNvSpPr txBox="1">
            <a:spLocks noGrp="1"/>
          </p:cNvSpPr>
          <p:nvPr>
            <p:ph type="body" idx="2"/>
          </p:nvPr>
        </p:nvSpPr>
        <p:spPr>
          <a:xfrm>
            <a:off x="838201" y="785812"/>
            <a:ext cx="8647042" cy="3114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16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88" name="Google Shape;188;p170"/>
          <p:cNvCxnSpPr/>
          <p:nvPr/>
        </p:nvCxnSpPr>
        <p:spPr>
          <a:xfrm>
            <a:off x="924560" y="785192"/>
            <a:ext cx="8636000" cy="0"/>
          </a:xfrm>
          <a:prstGeom prst="straightConnector1">
            <a:avLst/>
          </a:prstGeom>
          <a:noFill/>
          <a:ln w="19050" cap="flat" cmpd="sng">
            <a:solidFill>
              <a:srgbClr val="004894"/>
            </a:solidFill>
            <a:prstDash val="solid"/>
            <a:miter lim="800000"/>
            <a:headEnd type="none" w="sm" len="sm"/>
            <a:tailEnd type="none" w="sm" len="sm"/>
          </a:ln>
        </p:spPr>
      </p:cxnSp>
      <p:cxnSp>
        <p:nvCxnSpPr>
          <p:cNvPr id="189" name="Google Shape;189;p170"/>
          <p:cNvCxnSpPr/>
          <p:nvPr/>
        </p:nvCxnSpPr>
        <p:spPr>
          <a:xfrm>
            <a:off x="838200" y="6515432"/>
            <a:ext cx="10729913" cy="0"/>
          </a:xfrm>
          <a:prstGeom prst="straightConnector1">
            <a:avLst/>
          </a:prstGeom>
          <a:noFill/>
          <a:ln w="19050" cap="flat" cmpd="sng">
            <a:solidFill>
              <a:srgbClr val="004894"/>
            </a:solidFill>
            <a:prstDash val="solid"/>
            <a:miter lim="800000"/>
            <a:headEnd type="none" w="sm" len="sm"/>
            <a:tailEnd type="none" w="sm" len="sm"/>
          </a:ln>
        </p:spPr>
      </p:cxnSp>
    </p:spTree>
    <p:extLst>
      <p:ext uri="{BB962C8B-B14F-4D97-AF65-F5344CB8AC3E}">
        <p14:creationId xmlns:p14="http://schemas.microsoft.com/office/powerpoint/2010/main" val="1357385542"/>
      </p:ext>
    </p:extLst>
  </p:cSld>
  <p:clrMapOvr>
    <a:masterClrMapping/>
  </p:clrMapOvr>
  <p:extLst>
    <p:ext uri="{DCECCB84-F9BA-43D5-87BE-67443E8EF086}">
      <p15:sldGuideLst xmlns:p15="http://schemas.microsoft.com/office/powerpoint/2012/main">
        <p15:guide id="1" pos="7287">
          <p15:clr>
            <a:srgbClr val="FBAE40"/>
          </p15:clr>
        </p15:guide>
        <p15:guide id="2" pos="5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206B-2282-ED48-9F73-8D052291EA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3A00B2-4266-B74A-AF70-4E2F78721B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69FBCD-BE7A-2E4D-BAAD-B8BE0E169DB2}"/>
              </a:ext>
            </a:extLst>
          </p:cNvPr>
          <p:cNvSpPr>
            <a:spLocks noGrp="1"/>
          </p:cNvSpPr>
          <p:nvPr>
            <p:ph type="dt" sz="half" idx="10"/>
          </p:nvPr>
        </p:nvSpPr>
        <p:spPr/>
        <p:txBody>
          <a:bodyPr/>
          <a:lstStyle/>
          <a:p>
            <a:fld id="{C15C9092-01D5-834B-AF8D-21657A9D0BA3}" type="datetimeFigureOut">
              <a:rPr lang="en-US" smtClean="0"/>
              <a:t>8/3/22</a:t>
            </a:fld>
            <a:endParaRPr lang="en-US"/>
          </a:p>
        </p:txBody>
      </p:sp>
      <p:sp>
        <p:nvSpPr>
          <p:cNvPr id="5" name="Footer Placeholder 4">
            <a:extLst>
              <a:ext uri="{FF2B5EF4-FFF2-40B4-BE49-F238E27FC236}">
                <a16:creationId xmlns:a16="http://schemas.microsoft.com/office/drawing/2014/main" id="{08B5DD3F-2043-5D4F-95CF-647EA73EE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1244E-0596-BA4C-99B0-E428644C2212}"/>
              </a:ext>
            </a:extLst>
          </p:cNvPr>
          <p:cNvSpPr>
            <a:spLocks noGrp="1"/>
          </p:cNvSpPr>
          <p:nvPr>
            <p:ph type="sldNum" sz="quarter" idx="12"/>
          </p:nvPr>
        </p:nvSpPr>
        <p:spPr/>
        <p:txBody>
          <a:bodyPr/>
          <a:lstStyle/>
          <a:p>
            <a:fld id="{B15D93F8-0974-4E45-AC44-89AD39EC5975}" type="slidenum">
              <a:rPr lang="en-US" smtClean="0"/>
              <a:t>‹#›</a:t>
            </a:fld>
            <a:endParaRPr lang="en-US"/>
          </a:p>
        </p:txBody>
      </p:sp>
    </p:spTree>
    <p:extLst>
      <p:ext uri="{BB962C8B-B14F-4D97-AF65-F5344CB8AC3E}">
        <p14:creationId xmlns:p14="http://schemas.microsoft.com/office/powerpoint/2010/main" val="83949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1169-6626-9E4C-8094-7A4D2455FB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36CB66-D62D-554D-A14C-7B953D326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8F39BE-9877-3347-A0A3-A68E26A5B6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BC9DBE-A862-E649-BB68-27A5C8ED009C}"/>
              </a:ext>
            </a:extLst>
          </p:cNvPr>
          <p:cNvSpPr>
            <a:spLocks noGrp="1"/>
          </p:cNvSpPr>
          <p:nvPr>
            <p:ph type="dt" sz="half" idx="10"/>
          </p:nvPr>
        </p:nvSpPr>
        <p:spPr/>
        <p:txBody>
          <a:bodyPr/>
          <a:lstStyle/>
          <a:p>
            <a:fld id="{C15C9092-01D5-834B-AF8D-21657A9D0BA3}" type="datetimeFigureOut">
              <a:rPr lang="en-US" smtClean="0"/>
              <a:t>8/3/22</a:t>
            </a:fld>
            <a:endParaRPr lang="en-US"/>
          </a:p>
        </p:txBody>
      </p:sp>
      <p:sp>
        <p:nvSpPr>
          <p:cNvPr id="6" name="Footer Placeholder 5">
            <a:extLst>
              <a:ext uri="{FF2B5EF4-FFF2-40B4-BE49-F238E27FC236}">
                <a16:creationId xmlns:a16="http://schemas.microsoft.com/office/drawing/2014/main" id="{99F08586-C7D6-CE4B-A147-356C63B0C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51CD8C-1ADF-EB47-8A79-CDB660196697}"/>
              </a:ext>
            </a:extLst>
          </p:cNvPr>
          <p:cNvSpPr>
            <a:spLocks noGrp="1"/>
          </p:cNvSpPr>
          <p:nvPr>
            <p:ph type="sldNum" sz="quarter" idx="12"/>
          </p:nvPr>
        </p:nvSpPr>
        <p:spPr/>
        <p:txBody>
          <a:bodyPr/>
          <a:lstStyle/>
          <a:p>
            <a:fld id="{B15D93F8-0974-4E45-AC44-89AD39EC5975}" type="slidenum">
              <a:rPr lang="en-US" smtClean="0"/>
              <a:t>‹#›</a:t>
            </a:fld>
            <a:endParaRPr lang="en-US"/>
          </a:p>
        </p:txBody>
      </p:sp>
    </p:spTree>
    <p:extLst>
      <p:ext uri="{BB962C8B-B14F-4D97-AF65-F5344CB8AC3E}">
        <p14:creationId xmlns:p14="http://schemas.microsoft.com/office/powerpoint/2010/main" val="1982050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0E60C-6841-5744-910F-9F430451EC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C130C2-1CAC-EF4A-AE68-B9FF3929A7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9F592F-C25A-F848-9A51-7C16374D0E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9A7EF73-9607-1047-91A3-1681050EF6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8A4D66-BA4F-014C-A6D6-02DF2BBD8F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948391-4A65-AF4F-845D-1E0E486B088E}"/>
              </a:ext>
            </a:extLst>
          </p:cNvPr>
          <p:cNvSpPr>
            <a:spLocks noGrp="1"/>
          </p:cNvSpPr>
          <p:nvPr>
            <p:ph type="dt" sz="half" idx="10"/>
          </p:nvPr>
        </p:nvSpPr>
        <p:spPr/>
        <p:txBody>
          <a:bodyPr/>
          <a:lstStyle/>
          <a:p>
            <a:fld id="{C15C9092-01D5-834B-AF8D-21657A9D0BA3}" type="datetimeFigureOut">
              <a:rPr lang="en-US" smtClean="0"/>
              <a:t>8/3/22</a:t>
            </a:fld>
            <a:endParaRPr lang="en-US"/>
          </a:p>
        </p:txBody>
      </p:sp>
      <p:sp>
        <p:nvSpPr>
          <p:cNvPr id="8" name="Footer Placeholder 7">
            <a:extLst>
              <a:ext uri="{FF2B5EF4-FFF2-40B4-BE49-F238E27FC236}">
                <a16:creationId xmlns:a16="http://schemas.microsoft.com/office/drawing/2014/main" id="{5CFD84BE-A8A3-904D-BC7B-C0842BB16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667487-83F1-824F-8071-636E52AC571D}"/>
              </a:ext>
            </a:extLst>
          </p:cNvPr>
          <p:cNvSpPr>
            <a:spLocks noGrp="1"/>
          </p:cNvSpPr>
          <p:nvPr>
            <p:ph type="sldNum" sz="quarter" idx="12"/>
          </p:nvPr>
        </p:nvSpPr>
        <p:spPr/>
        <p:txBody>
          <a:bodyPr/>
          <a:lstStyle/>
          <a:p>
            <a:fld id="{B15D93F8-0974-4E45-AC44-89AD39EC5975}" type="slidenum">
              <a:rPr lang="en-US" smtClean="0"/>
              <a:t>‹#›</a:t>
            </a:fld>
            <a:endParaRPr lang="en-US"/>
          </a:p>
        </p:txBody>
      </p:sp>
    </p:spTree>
    <p:extLst>
      <p:ext uri="{BB962C8B-B14F-4D97-AF65-F5344CB8AC3E}">
        <p14:creationId xmlns:p14="http://schemas.microsoft.com/office/powerpoint/2010/main" val="62571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91E95-1BD8-7746-BA36-F0C5664859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B268BE-6EA8-594D-B807-69315C985464}"/>
              </a:ext>
            </a:extLst>
          </p:cNvPr>
          <p:cNvSpPr>
            <a:spLocks noGrp="1"/>
          </p:cNvSpPr>
          <p:nvPr>
            <p:ph type="dt" sz="half" idx="10"/>
          </p:nvPr>
        </p:nvSpPr>
        <p:spPr/>
        <p:txBody>
          <a:bodyPr/>
          <a:lstStyle/>
          <a:p>
            <a:fld id="{C15C9092-01D5-834B-AF8D-21657A9D0BA3}" type="datetimeFigureOut">
              <a:rPr lang="en-US" smtClean="0"/>
              <a:t>8/3/22</a:t>
            </a:fld>
            <a:endParaRPr lang="en-US"/>
          </a:p>
        </p:txBody>
      </p:sp>
      <p:sp>
        <p:nvSpPr>
          <p:cNvPr id="4" name="Footer Placeholder 3">
            <a:extLst>
              <a:ext uri="{FF2B5EF4-FFF2-40B4-BE49-F238E27FC236}">
                <a16:creationId xmlns:a16="http://schemas.microsoft.com/office/drawing/2014/main" id="{046D8B9D-408C-5A43-B43B-00834CA42F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D0E2A-217F-5841-9706-8829108AC917}"/>
              </a:ext>
            </a:extLst>
          </p:cNvPr>
          <p:cNvSpPr>
            <a:spLocks noGrp="1"/>
          </p:cNvSpPr>
          <p:nvPr>
            <p:ph type="sldNum" sz="quarter" idx="12"/>
          </p:nvPr>
        </p:nvSpPr>
        <p:spPr/>
        <p:txBody>
          <a:bodyPr/>
          <a:lstStyle/>
          <a:p>
            <a:fld id="{B15D93F8-0974-4E45-AC44-89AD39EC5975}" type="slidenum">
              <a:rPr lang="en-US" smtClean="0"/>
              <a:t>‹#›</a:t>
            </a:fld>
            <a:endParaRPr lang="en-US"/>
          </a:p>
        </p:txBody>
      </p:sp>
    </p:spTree>
    <p:extLst>
      <p:ext uri="{BB962C8B-B14F-4D97-AF65-F5344CB8AC3E}">
        <p14:creationId xmlns:p14="http://schemas.microsoft.com/office/powerpoint/2010/main" val="2571924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9A8ACA-56C4-5C48-86EC-703870A33C31}"/>
              </a:ext>
            </a:extLst>
          </p:cNvPr>
          <p:cNvSpPr>
            <a:spLocks noGrp="1"/>
          </p:cNvSpPr>
          <p:nvPr>
            <p:ph type="dt" sz="half" idx="10"/>
          </p:nvPr>
        </p:nvSpPr>
        <p:spPr/>
        <p:txBody>
          <a:bodyPr/>
          <a:lstStyle/>
          <a:p>
            <a:fld id="{C15C9092-01D5-834B-AF8D-21657A9D0BA3}" type="datetimeFigureOut">
              <a:rPr lang="en-US" smtClean="0"/>
              <a:t>8/3/22</a:t>
            </a:fld>
            <a:endParaRPr lang="en-US"/>
          </a:p>
        </p:txBody>
      </p:sp>
      <p:sp>
        <p:nvSpPr>
          <p:cNvPr id="3" name="Footer Placeholder 2">
            <a:extLst>
              <a:ext uri="{FF2B5EF4-FFF2-40B4-BE49-F238E27FC236}">
                <a16:creationId xmlns:a16="http://schemas.microsoft.com/office/drawing/2014/main" id="{0D53950F-98C1-EC42-9776-D71C8F2E40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0CC178-3426-F448-AB9A-4AE639C3865E}"/>
              </a:ext>
            </a:extLst>
          </p:cNvPr>
          <p:cNvSpPr>
            <a:spLocks noGrp="1"/>
          </p:cNvSpPr>
          <p:nvPr>
            <p:ph type="sldNum" sz="quarter" idx="12"/>
          </p:nvPr>
        </p:nvSpPr>
        <p:spPr/>
        <p:txBody>
          <a:bodyPr/>
          <a:lstStyle/>
          <a:p>
            <a:fld id="{B15D93F8-0974-4E45-AC44-89AD39EC5975}" type="slidenum">
              <a:rPr lang="en-US" smtClean="0"/>
              <a:t>‹#›</a:t>
            </a:fld>
            <a:endParaRPr lang="en-US"/>
          </a:p>
        </p:txBody>
      </p:sp>
    </p:spTree>
    <p:extLst>
      <p:ext uri="{BB962C8B-B14F-4D97-AF65-F5344CB8AC3E}">
        <p14:creationId xmlns:p14="http://schemas.microsoft.com/office/powerpoint/2010/main" val="42919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D289C-1AA3-A14E-809E-96C414613C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45DFC6-C22F-6242-8D69-3787AABBE9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BC508F-3ABC-D048-9C7C-BD0B490F4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7A5F9D-B1E8-9D42-8308-F01B0DA979F8}"/>
              </a:ext>
            </a:extLst>
          </p:cNvPr>
          <p:cNvSpPr>
            <a:spLocks noGrp="1"/>
          </p:cNvSpPr>
          <p:nvPr>
            <p:ph type="dt" sz="half" idx="10"/>
          </p:nvPr>
        </p:nvSpPr>
        <p:spPr/>
        <p:txBody>
          <a:bodyPr/>
          <a:lstStyle/>
          <a:p>
            <a:fld id="{C15C9092-01D5-834B-AF8D-21657A9D0BA3}" type="datetimeFigureOut">
              <a:rPr lang="en-US" smtClean="0"/>
              <a:t>8/3/22</a:t>
            </a:fld>
            <a:endParaRPr lang="en-US"/>
          </a:p>
        </p:txBody>
      </p:sp>
      <p:sp>
        <p:nvSpPr>
          <p:cNvPr id="6" name="Footer Placeholder 5">
            <a:extLst>
              <a:ext uri="{FF2B5EF4-FFF2-40B4-BE49-F238E27FC236}">
                <a16:creationId xmlns:a16="http://schemas.microsoft.com/office/drawing/2014/main" id="{E18FA548-F5B6-5D4A-8FE2-318C05E4C6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D582E5-F46C-574E-880C-2B98739CEEBD}"/>
              </a:ext>
            </a:extLst>
          </p:cNvPr>
          <p:cNvSpPr>
            <a:spLocks noGrp="1"/>
          </p:cNvSpPr>
          <p:nvPr>
            <p:ph type="sldNum" sz="quarter" idx="12"/>
          </p:nvPr>
        </p:nvSpPr>
        <p:spPr/>
        <p:txBody>
          <a:bodyPr/>
          <a:lstStyle/>
          <a:p>
            <a:fld id="{B15D93F8-0974-4E45-AC44-89AD39EC5975}" type="slidenum">
              <a:rPr lang="en-US" smtClean="0"/>
              <a:t>‹#›</a:t>
            </a:fld>
            <a:endParaRPr lang="en-US"/>
          </a:p>
        </p:txBody>
      </p:sp>
    </p:spTree>
    <p:extLst>
      <p:ext uri="{BB962C8B-B14F-4D97-AF65-F5344CB8AC3E}">
        <p14:creationId xmlns:p14="http://schemas.microsoft.com/office/powerpoint/2010/main" val="921919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5C270-1F86-9644-99FA-2FBD2550F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5B6F7D-B455-9141-A30F-619FF66C3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42C99D-8AF3-9A4E-B9F7-6C8621657B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BB06BF-2E18-4E4C-9C3C-E4718D0A0507}"/>
              </a:ext>
            </a:extLst>
          </p:cNvPr>
          <p:cNvSpPr>
            <a:spLocks noGrp="1"/>
          </p:cNvSpPr>
          <p:nvPr>
            <p:ph type="dt" sz="half" idx="10"/>
          </p:nvPr>
        </p:nvSpPr>
        <p:spPr/>
        <p:txBody>
          <a:bodyPr/>
          <a:lstStyle/>
          <a:p>
            <a:fld id="{C15C9092-01D5-834B-AF8D-21657A9D0BA3}" type="datetimeFigureOut">
              <a:rPr lang="en-US" smtClean="0"/>
              <a:t>8/3/22</a:t>
            </a:fld>
            <a:endParaRPr lang="en-US"/>
          </a:p>
        </p:txBody>
      </p:sp>
      <p:sp>
        <p:nvSpPr>
          <p:cNvPr id="6" name="Footer Placeholder 5">
            <a:extLst>
              <a:ext uri="{FF2B5EF4-FFF2-40B4-BE49-F238E27FC236}">
                <a16:creationId xmlns:a16="http://schemas.microsoft.com/office/drawing/2014/main" id="{BE537752-E626-1E4A-801C-8505D7CCD1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D02D0D-F861-3946-B5F5-034F8AB9083F}"/>
              </a:ext>
            </a:extLst>
          </p:cNvPr>
          <p:cNvSpPr>
            <a:spLocks noGrp="1"/>
          </p:cNvSpPr>
          <p:nvPr>
            <p:ph type="sldNum" sz="quarter" idx="12"/>
          </p:nvPr>
        </p:nvSpPr>
        <p:spPr/>
        <p:txBody>
          <a:bodyPr/>
          <a:lstStyle/>
          <a:p>
            <a:fld id="{B15D93F8-0974-4E45-AC44-89AD39EC5975}" type="slidenum">
              <a:rPr lang="en-US" smtClean="0"/>
              <a:t>‹#›</a:t>
            </a:fld>
            <a:endParaRPr lang="en-US"/>
          </a:p>
        </p:txBody>
      </p:sp>
    </p:spTree>
    <p:extLst>
      <p:ext uri="{BB962C8B-B14F-4D97-AF65-F5344CB8AC3E}">
        <p14:creationId xmlns:p14="http://schemas.microsoft.com/office/powerpoint/2010/main" val="163251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A899FA-B606-3845-A4C0-059A100FF7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10D80C-342F-3E4E-A483-4594EA6543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82885-9072-3742-9499-7E2C4649C5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C9092-01D5-834B-AF8D-21657A9D0BA3}" type="datetimeFigureOut">
              <a:rPr lang="en-US" smtClean="0"/>
              <a:t>8/3/22</a:t>
            </a:fld>
            <a:endParaRPr lang="en-US"/>
          </a:p>
        </p:txBody>
      </p:sp>
      <p:sp>
        <p:nvSpPr>
          <p:cNvPr id="5" name="Footer Placeholder 4">
            <a:extLst>
              <a:ext uri="{FF2B5EF4-FFF2-40B4-BE49-F238E27FC236}">
                <a16:creationId xmlns:a16="http://schemas.microsoft.com/office/drawing/2014/main" id="{6FDC9B72-463F-F04F-AFBE-11E70DD8BD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66151A-24E7-C140-B602-64B16A5E89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D93F8-0974-4E45-AC44-89AD39EC5975}" type="slidenum">
              <a:rPr lang="en-US" smtClean="0"/>
              <a:t>‹#›</a:t>
            </a:fld>
            <a:endParaRPr lang="en-US"/>
          </a:p>
        </p:txBody>
      </p:sp>
    </p:spTree>
    <p:extLst>
      <p:ext uri="{BB962C8B-B14F-4D97-AF65-F5344CB8AC3E}">
        <p14:creationId xmlns:p14="http://schemas.microsoft.com/office/powerpoint/2010/main" val="4172282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1E973D-CFB5-5B4E-B030-2FF263B780CC}"/>
              </a:ext>
            </a:extLst>
          </p:cNvPr>
          <p:cNvSpPr>
            <a:spLocks noGrp="1"/>
          </p:cNvSpPr>
          <p:nvPr>
            <p:ph type="title"/>
          </p:nvPr>
        </p:nvSpPr>
        <p:spPr>
          <a:xfrm>
            <a:off x="838200" y="365125"/>
            <a:ext cx="10515600" cy="54927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E271AD01-32FE-F442-9059-BE6B8572BD06}"/>
              </a:ext>
            </a:extLst>
          </p:cNvPr>
          <p:cNvSpPr>
            <a:spLocks noGrp="1"/>
          </p:cNvSpPr>
          <p:nvPr>
            <p:ph type="body" idx="1"/>
          </p:nvPr>
        </p:nvSpPr>
        <p:spPr>
          <a:xfrm>
            <a:off x="838200" y="1076446"/>
            <a:ext cx="10515600" cy="51005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7249817C-1F6B-0D44-A511-4B862E8B718D}"/>
              </a:ext>
            </a:extLst>
          </p:cNvPr>
          <p:cNvPicPr>
            <a:picLocks noChangeAspect="1"/>
          </p:cNvPicPr>
          <p:nvPr userDrawn="1"/>
        </p:nvPicPr>
        <p:blipFill>
          <a:blip r:embed="rId14"/>
          <a:stretch>
            <a:fillRect/>
          </a:stretch>
        </p:blipFill>
        <p:spPr>
          <a:xfrm>
            <a:off x="679450" y="6339009"/>
            <a:ext cx="10833100" cy="419100"/>
          </a:xfrm>
          <a:prstGeom prst="rect">
            <a:avLst/>
          </a:prstGeom>
        </p:spPr>
      </p:pic>
    </p:spTree>
    <p:extLst>
      <p:ext uri="{BB962C8B-B14F-4D97-AF65-F5344CB8AC3E}">
        <p14:creationId xmlns:p14="http://schemas.microsoft.com/office/powerpoint/2010/main" val="3855433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imda.gov.sg/-/media/IMTalent-Portal-Revamp/3-Guidances/Skills-Planning/SF-ICT/ICT-Navigation-Tool-2020.pdf?la=en"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B7BE77-4A79-3747-BDC3-BCB5A7122C41}"/>
              </a:ext>
            </a:extLst>
          </p:cNvPr>
          <p:cNvPicPr>
            <a:picLocks noChangeAspect="1"/>
          </p:cNvPicPr>
          <p:nvPr/>
        </p:nvPicPr>
        <p:blipFill>
          <a:blip r:embed="rId3"/>
          <a:stretch>
            <a:fillRect/>
          </a:stretch>
        </p:blipFill>
        <p:spPr>
          <a:xfrm>
            <a:off x="0" y="-848519"/>
            <a:ext cx="12192000" cy="8128000"/>
          </a:xfrm>
          <a:prstGeom prst="rect">
            <a:avLst/>
          </a:prstGeom>
        </p:spPr>
      </p:pic>
      <p:sp>
        <p:nvSpPr>
          <p:cNvPr id="2" name="Title 1">
            <a:extLst>
              <a:ext uri="{FF2B5EF4-FFF2-40B4-BE49-F238E27FC236}">
                <a16:creationId xmlns:a16="http://schemas.microsoft.com/office/drawing/2014/main" id="{FFF381E1-6C4F-7044-BE32-1D98D3F46893}"/>
              </a:ext>
            </a:extLst>
          </p:cNvPr>
          <p:cNvSpPr>
            <a:spLocks noGrp="1"/>
          </p:cNvSpPr>
          <p:nvPr>
            <p:ph type="ctrTitle"/>
          </p:nvPr>
        </p:nvSpPr>
        <p:spPr>
          <a:xfrm>
            <a:off x="6832030" y="3642519"/>
            <a:ext cx="5177524" cy="2387600"/>
          </a:xfrm>
        </p:spPr>
        <p:txBody>
          <a:bodyPr>
            <a:normAutofit/>
          </a:bodyPr>
          <a:lstStyle/>
          <a:p>
            <a:pPr algn="l"/>
            <a:r>
              <a:rPr lang="en-US" sz="4800" b="1" dirty="0" err="1"/>
              <a:t>Rockin</a:t>
            </a:r>
            <a:r>
              <a:rPr lang="en-US" sz="4800" b="1" dirty="0"/>
              <a:t>’ your </a:t>
            </a:r>
            <a:br>
              <a:rPr lang="en-US" sz="4800" b="1" dirty="0"/>
            </a:br>
            <a:r>
              <a:rPr lang="en-US" sz="4800" b="1" dirty="0"/>
              <a:t>Virtual Tech Interview</a:t>
            </a:r>
          </a:p>
        </p:txBody>
      </p:sp>
      <p:sp>
        <p:nvSpPr>
          <p:cNvPr id="3" name="Subtitle 2">
            <a:extLst>
              <a:ext uri="{FF2B5EF4-FFF2-40B4-BE49-F238E27FC236}">
                <a16:creationId xmlns:a16="http://schemas.microsoft.com/office/drawing/2014/main" id="{A94EF398-2934-034E-A91E-4FF3CECDDEA9}"/>
              </a:ext>
            </a:extLst>
          </p:cNvPr>
          <p:cNvSpPr>
            <a:spLocks noGrp="1"/>
          </p:cNvSpPr>
          <p:nvPr>
            <p:ph type="subTitle" idx="1"/>
          </p:nvPr>
        </p:nvSpPr>
        <p:spPr>
          <a:xfrm>
            <a:off x="2865554" y="6248400"/>
            <a:ext cx="9144000" cy="1655762"/>
          </a:xfrm>
        </p:spPr>
        <p:txBody>
          <a:bodyPr/>
          <a:lstStyle/>
          <a:p>
            <a:pPr algn="r"/>
            <a:r>
              <a:rPr lang="en-US" dirty="0"/>
              <a:t>Sara Venturina</a:t>
            </a:r>
          </a:p>
        </p:txBody>
      </p:sp>
      <p:pic>
        <p:nvPicPr>
          <p:cNvPr id="6" name="Picture 5">
            <a:extLst>
              <a:ext uri="{FF2B5EF4-FFF2-40B4-BE49-F238E27FC236}">
                <a16:creationId xmlns:a16="http://schemas.microsoft.com/office/drawing/2014/main" id="{CEBACF29-12F2-024D-A813-89821B81D002}"/>
              </a:ext>
            </a:extLst>
          </p:cNvPr>
          <p:cNvPicPr>
            <a:picLocks noChangeAspect="1"/>
          </p:cNvPicPr>
          <p:nvPr/>
        </p:nvPicPr>
        <p:blipFill>
          <a:blip r:embed="rId4"/>
          <a:stretch>
            <a:fillRect/>
          </a:stretch>
        </p:blipFill>
        <p:spPr>
          <a:xfrm>
            <a:off x="182446" y="6100803"/>
            <a:ext cx="4021254" cy="660317"/>
          </a:xfrm>
          <a:prstGeom prst="rect">
            <a:avLst/>
          </a:prstGeom>
        </p:spPr>
      </p:pic>
    </p:spTree>
    <p:extLst>
      <p:ext uri="{BB962C8B-B14F-4D97-AF65-F5344CB8AC3E}">
        <p14:creationId xmlns:p14="http://schemas.microsoft.com/office/powerpoint/2010/main" val="699729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31D545-315A-F74D-9701-E71FBF510920}"/>
              </a:ext>
            </a:extLst>
          </p:cNvPr>
          <p:cNvPicPr>
            <a:picLocks noChangeAspect="1"/>
          </p:cNvPicPr>
          <p:nvPr/>
        </p:nvPicPr>
        <p:blipFill>
          <a:blip r:embed="rId2"/>
          <a:stretch>
            <a:fillRect/>
          </a:stretch>
        </p:blipFill>
        <p:spPr>
          <a:xfrm>
            <a:off x="1917843" y="0"/>
            <a:ext cx="10274157" cy="6858000"/>
          </a:xfrm>
          <a:prstGeom prst="rect">
            <a:avLst/>
          </a:prstGeom>
        </p:spPr>
      </p:pic>
      <p:sp>
        <p:nvSpPr>
          <p:cNvPr id="20" name="Rectangle 22">
            <a:extLst>
              <a:ext uri="{FF2B5EF4-FFF2-40B4-BE49-F238E27FC236}">
                <a16:creationId xmlns:a16="http://schemas.microsoft.com/office/drawing/2014/main" id="{BECACB72-3535-4C1F-B618-F4CBD214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090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274682" y="962527"/>
            <a:ext cx="4459706" cy="4595334"/>
          </a:xfrm>
        </p:spPr>
        <p:txBody>
          <a:bodyPr vert="horz" lIns="91440" tIns="45720" rIns="91440" bIns="45720" rtlCol="0" anchor="ctr">
            <a:normAutofit/>
          </a:bodyPr>
          <a:lstStyle/>
          <a:p>
            <a:r>
              <a:rPr lang="en-US" dirty="0">
                <a:solidFill>
                  <a:schemeClr val="bg1"/>
                </a:solidFill>
              </a:rPr>
              <a:t>Prepare for your virtual interview</a:t>
            </a:r>
            <a:endParaRPr lang="en-US" kern="1200" dirty="0">
              <a:solidFill>
                <a:schemeClr val="bg1"/>
              </a:solidFill>
            </a:endParaRPr>
          </a:p>
        </p:txBody>
      </p:sp>
    </p:spTree>
    <p:extLst>
      <p:ext uri="{BB962C8B-B14F-4D97-AF65-F5344CB8AC3E}">
        <p14:creationId xmlns:p14="http://schemas.microsoft.com/office/powerpoint/2010/main" val="339120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522209-80FE-454F-921C-7DAEBFFABE22}"/>
              </a:ext>
            </a:extLst>
          </p:cNvPr>
          <p:cNvPicPr>
            <a:picLocks noChangeAspect="1"/>
          </p:cNvPicPr>
          <p:nvPr/>
        </p:nvPicPr>
        <p:blipFill rotWithShape="1">
          <a:blip r:embed="rId2"/>
          <a:srcRect l="9091" t="23391"/>
          <a:stretch/>
        </p:blipFill>
        <p:spPr>
          <a:xfrm>
            <a:off x="20" y="10"/>
            <a:ext cx="12191981" cy="6857990"/>
          </a:xfrm>
          <a:prstGeom prst="rect">
            <a:avLst/>
          </a:prstGeom>
        </p:spPr>
      </p:pic>
      <p:sp>
        <p:nvSpPr>
          <p:cNvPr id="27"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404553" y="1475874"/>
            <a:ext cx="9078562" cy="4003654"/>
          </a:xfrm>
        </p:spPr>
        <p:txBody>
          <a:bodyPr vert="horz" lIns="91440" tIns="45720" rIns="91440" bIns="45720" rtlCol="0" anchor="b">
            <a:noAutofit/>
          </a:bodyPr>
          <a:lstStyle/>
          <a:p>
            <a:br>
              <a:rPr lang="en-US" sz="2400" dirty="0"/>
            </a:br>
            <a:r>
              <a:rPr lang="en-US" sz="2400" dirty="0"/>
              <a:t>Prepare your device and your surroundings. </a:t>
            </a:r>
            <a:br>
              <a:rPr lang="en-US" sz="2400" dirty="0"/>
            </a:br>
            <a:br>
              <a:rPr lang="en-US" sz="2400" dirty="0"/>
            </a:br>
            <a:r>
              <a:rPr lang="en-US" sz="2400" dirty="0"/>
              <a:t>if you’d like to do an extra mile, prepare a simple deck showing your skills relevant to the role. </a:t>
            </a:r>
            <a:br>
              <a:rPr lang="en-US" sz="2400" dirty="0"/>
            </a:br>
            <a:br>
              <a:rPr lang="en-US" sz="2400" dirty="0"/>
            </a:br>
            <a:r>
              <a:rPr lang="en-US" sz="2400" dirty="0"/>
              <a:t>Have an emergency phone on hand in case your video call disconnects and completely fails. Remember to give the HR Recruiter your reachable number.</a:t>
            </a:r>
            <a:br>
              <a:rPr lang="en-US" sz="2400" dirty="0"/>
            </a:br>
            <a:br>
              <a:rPr lang="en-US" sz="2400" dirty="0"/>
            </a:br>
            <a:r>
              <a:rPr lang="en-US" sz="2400" dirty="0"/>
              <a:t>Wear a professional attire and make sure you look presentable. Dress up as if you’re meeting your interviewer in person.</a:t>
            </a:r>
            <a:br>
              <a:rPr lang="en-US" sz="2400" dirty="0"/>
            </a:br>
            <a:endParaRPr lang="en-US" sz="2400" dirty="0"/>
          </a:p>
        </p:txBody>
      </p:sp>
      <p:sp>
        <p:nvSpPr>
          <p:cNvPr id="29"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3587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BECACB72-3535-4C1F-B618-F4CBD214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090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93954" y="581891"/>
            <a:ext cx="3771009" cy="3740727"/>
          </a:xfrm>
        </p:spPr>
        <p:txBody>
          <a:bodyPr vert="horz" lIns="91440" tIns="45720" rIns="91440" bIns="45720" rtlCol="0" anchor="b">
            <a:normAutofit/>
          </a:bodyPr>
          <a:lstStyle/>
          <a:p>
            <a:r>
              <a:rPr lang="en-US" sz="5400" dirty="0">
                <a:solidFill>
                  <a:schemeClr val="bg1"/>
                </a:solidFill>
              </a:rPr>
              <a:t>Talk beyond the technical concepts</a:t>
            </a:r>
            <a:endParaRPr lang="en-US" sz="5400" kern="1200" dirty="0">
              <a:solidFill>
                <a:schemeClr val="bg1"/>
              </a:solidFill>
              <a:latin typeface="+mj-lt"/>
              <a:ea typeface="+mj-ea"/>
              <a:cs typeface="+mj-cs"/>
            </a:endParaRPr>
          </a:p>
        </p:txBody>
      </p:sp>
      <p:pic>
        <p:nvPicPr>
          <p:cNvPr id="40" name="Picture 39" descr="A close up of text on a white background&#10;&#10;Description automatically generated">
            <a:extLst>
              <a:ext uri="{FF2B5EF4-FFF2-40B4-BE49-F238E27FC236}">
                <a16:creationId xmlns:a16="http://schemas.microsoft.com/office/drawing/2014/main" id="{6135DDE2-9219-564E-B550-2DD86049F834}"/>
              </a:ext>
            </a:extLst>
          </p:cNvPr>
          <p:cNvPicPr>
            <a:picLocks noChangeAspect="1"/>
          </p:cNvPicPr>
          <p:nvPr/>
        </p:nvPicPr>
        <p:blipFill rotWithShape="1">
          <a:blip r:embed="rId2"/>
          <a:srcRect t="13659"/>
          <a:stretch/>
        </p:blipFill>
        <p:spPr>
          <a:xfrm>
            <a:off x="5024797" y="0"/>
            <a:ext cx="7188346" cy="6858000"/>
          </a:xfrm>
          <a:prstGeom prst="rect">
            <a:avLst/>
          </a:prstGeom>
        </p:spPr>
      </p:pic>
    </p:spTree>
    <p:extLst>
      <p:ext uri="{BB962C8B-B14F-4D97-AF65-F5344CB8AC3E}">
        <p14:creationId xmlns:p14="http://schemas.microsoft.com/office/powerpoint/2010/main" val="397398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Talk beyond the algorithms</a:t>
            </a:r>
          </a:p>
        </p:txBody>
      </p:sp>
      <p:pic>
        <p:nvPicPr>
          <p:cNvPr id="19" name="Content Placeholder 6" descr="A screenshot of a cell phone&#10;&#10;Description automatically generated">
            <a:extLst>
              <a:ext uri="{FF2B5EF4-FFF2-40B4-BE49-F238E27FC236}">
                <a16:creationId xmlns:a16="http://schemas.microsoft.com/office/drawing/2014/main" id="{CE8D4D85-DF9E-734C-B7D2-E10B30912A12}"/>
              </a:ext>
            </a:extLst>
          </p:cNvPr>
          <p:cNvPicPr>
            <a:picLocks noChangeAspect="1"/>
          </p:cNvPicPr>
          <p:nvPr/>
        </p:nvPicPr>
        <p:blipFill rotWithShape="1">
          <a:blip r:embed="rId2"/>
          <a:srcRect t="1213" r="-1" b="-1"/>
          <a:stretch/>
        </p:blipFill>
        <p:spPr>
          <a:xfrm>
            <a:off x="1676238" y="1453231"/>
            <a:ext cx="8016312" cy="5404769"/>
          </a:xfrm>
          <a:prstGeom prst="rect">
            <a:avLst/>
          </a:prstGeom>
        </p:spPr>
      </p:pic>
      <p:sp>
        <p:nvSpPr>
          <p:cNvPr id="20" name="Rectangle 19">
            <a:extLst>
              <a:ext uri="{FF2B5EF4-FFF2-40B4-BE49-F238E27FC236}">
                <a16:creationId xmlns:a16="http://schemas.microsoft.com/office/drawing/2014/main" id="{7DA2E361-CCDE-DF42-87E8-1A5FA9AD7F8C}"/>
              </a:ext>
            </a:extLst>
          </p:cNvPr>
          <p:cNvSpPr/>
          <p:nvPr/>
        </p:nvSpPr>
        <p:spPr>
          <a:xfrm>
            <a:off x="9870970" y="6153796"/>
            <a:ext cx="2074907" cy="646331"/>
          </a:xfrm>
          <a:prstGeom prst="rect">
            <a:avLst/>
          </a:prstGeom>
        </p:spPr>
        <p:txBody>
          <a:bodyPr wrap="square">
            <a:spAutoFit/>
          </a:bodyPr>
          <a:lstStyle/>
          <a:p>
            <a:pPr>
              <a:spcAft>
                <a:spcPts val="600"/>
              </a:spcAft>
            </a:pPr>
            <a:r>
              <a:rPr lang="en-US" sz="1200" dirty="0"/>
              <a:t>https://</a:t>
            </a:r>
            <a:r>
              <a:rPr lang="en-US" sz="1200" dirty="0" err="1"/>
              <a:t>blog.revolutionanalytics.com</a:t>
            </a:r>
            <a:r>
              <a:rPr lang="en-US" sz="1200" dirty="0"/>
              <a:t>/2016/10/the-team-data-science-</a:t>
            </a:r>
            <a:r>
              <a:rPr lang="en-US" sz="1200" dirty="0" err="1"/>
              <a:t>process.html</a:t>
            </a:r>
            <a:endParaRPr lang="en-US" sz="1200" dirty="0"/>
          </a:p>
        </p:txBody>
      </p:sp>
    </p:spTree>
    <p:extLst>
      <p:ext uri="{BB962C8B-B14F-4D97-AF65-F5344CB8AC3E}">
        <p14:creationId xmlns:p14="http://schemas.microsoft.com/office/powerpoint/2010/main" val="27266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Know when to use</a:t>
            </a:r>
            <a:endParaRPr lang="en-US" sz="3200" kern="1200" dirty="0">
              <a:solidFill>
                <a:schemeClr val="bg1"/>
              </a:solidFill>
              <a:latin typeface="+mj-lt"/>
              <a:ea typeface="+mj-ea"/>
              <a:cs typeface="+mj-cs"/>
            </a:endParaRPr>
          </a:p>
        </p:txBody>
      </p:sp>
      <p:pic>
        <p:nvPicPr>
          <p:cNvPr id="6" name="Content Placeholder 8" descr="A screenshot of a cell phone&#10;&#10;Description automatically generated">
            <a:extLst>
              <a:ext uri="{FF2B5EF4-FFF2-40B4-BE49-F238E27FC236}">
                <a16:creationId xmlns:a16="http://schemas.microsoft.com/office/drawing/2014/main" id="{60D503EE-345C-8747-8ABE-9895183E2580}"/>
              </a:ext>
            </a:extLst>
          </p:cNvPr>
          <p:cNvPicPr>
            <a:picLocks noGrp="1" noChangeAspect="1"/>
          </p:cNvPicPr>
          <p:nvPr>
            <p:ph idx="1"/>
          </p:nvPr>
        </p:nvPicPr>
        <p:blipFill rotWithShape="1">
          <a:blip r:embed="rId2"/>
          <a:srcRect r="1667" b="2"/>
          <a:stretch/>
        </p:blipFill>
        <p:spPr>
          <a:xfrm>
            <a:off x="854181" y="1418890"/>
            <a:ext cx="9709172" cy="5461411"/>
          </a:xfrm>
          <a:prstGeom prst="rect">
            <a:avLst/>
          </a:prstGeom>
        </p:spPr>
      </p:pic>
    </p:spTree>
    <p:extLst>
      <p:ext uri="{BB962C8B-B14F-4D97-AF65-F5344CB8AC3E}">
        <p14:creationId xmlns:p14="http://schemas.microsoft.com/office/powerpoint/2010/main" val="2559265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Rectangle 10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Know when to use</a:t>
            </a:r>
          </a:p>
        </p:txBody>
      </p:sp>
      <p:pic>
        <p:nvPicPr>
          <p:cNvPr id="3" name="Picture 2">
            <a:extLst>
              <a:ext uri="{FF2B5EF4-FFF2-40B4-BE49-F238E27FC236}">
                <a16:creationId xmlns:a16="http://schemas.microsoft.com/office/drawing/2014/main" id="{F266DA6E-2498-4E48-8C14-7F2686F72BB4}"/>
              </a:ext>
            </a:extLst>
          </p:cNvPr>
          <p:cNvPicPr>
            <a:picLocks noChangeAspect="1"/>
          </p:cNvPicPr>
          <p:nvPr/>
        </p:nvPicPr>
        <p:blipFill>
          <a:blip r:embed="rId2"/>
          <a:stretch>
            <a:fillRect/>
          </a:stretch>
        </p:blipFill>
        <p:spPr>
          <a:xfrm>
            <a:off x="65994" y="1396588"/>
            <a:ext cx="11991308" cy="6275451"/>
          </a:xfrm>
          <a:prstGeom prst="rect">
            <a:avLst/>
          </a:prstGeom>
        </p:spPr>
      </p:pic>
    </p:spTree>
    <p:extLst>
      <p:ext uri="{BB962C8B-B14F-4D97-AF65-F5344CB8AC3E}">
        <p14:creationId xmlns:p14="http://schemas.microsoft.com/office/powerpoint/2010/main" val="189824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BECACB72-3535-4C1F-B618-F4CBD214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090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93954" y="581891"/>
            <a:ext cx="3771009" cy="3740727"/>
          </a:xfrm>
        </p:spPr>
        <p:txBody>
          <a:bodyPr vert="horz" lIns="91440" tIns="45720" rIns="91440" bIns="45720" rtlCol="0" anchor="b">
            <a:normAutofit/>
          </a:bodyPr>
          <a:lstStyle/>
          <a:p>
            <a:r>
              <a:rPr lang="en-US" sz="5400" dirty="0">
                <a:solidFill>
                  <a:schemeClr val="bg1"/>
                </a:solidFill>
              </a:rPr>
              <a:t>Exhibit the right mindset</a:t>
            </a:r>
            <a:endParaRPr lang="en-US" sz="5400" kern="1200" dirty="0">
              <a:solidFill>
                <a:schemeClr val="bg1"/>
              </a:solidFill>
              <a:latin typeface="+mj-lt"/>
              <a:ea typeface="+mj-ea"/>
              <a:cs typeface="+mj-cs"/>
            </a:endParaRPr>
          </a:p>
        </p:txBody>
      </p:sp>
      <p:pic>
        <p:nvPicPr>
          <p:cNvPr id="9" name="Picture 8" descr="A person holding a guitar&#10;&#10;Description automatically generated">
            <a:extLst>
              <a:ext uri="{FF2B5EF4-FFF2-40B4-BE49-F238E27FC236}">
                <a16:creationId xmlns:a16="http://schemas.microsoft.com/office/drawing/2014/main" id="{BC4E2FC0-02EE-2B43-878D-91962A0B9226}"/>
              </a:ext>
            </a:extLst>
          </p:cNvPr>
          <p:cNvPicPr>
            <a:picLocks noChangeAspect="1"/>
          </p:cNvPicPr>
          <p:nvPr/>
        </p:nvPicPr>
        <p:blipFill rotWithShape="1">
          <a:blip r:embed="rId2">
            <a:alphaModFix/>
          </a:blip>
          <a:srcRect r="-1" b="28407"/>
          <a:stretch/>
        </p:blipFill>
        <p:spPr>
          <a:xfrm>
            <a:off x="5797543" y="10"/>
            <a:ext cx="6394152" cy="6857990"/>
          </a:xfrm>
          <a:prstGeom prst="rect">
            <a:avLst/>
          </a:prstGeom>
        </p:spPr>
      </p:pic>
    </p:spTree>
    <p:extLst>
      <p:ext uri="{BB962C8B-B14F-4D97-AF65-F5344CB8AC3E}">
        <p14:creationId xmlns:p14="http://schemas.microsoft.com/office/powerpoint/2010/main" val="1417829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Rectangle 10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Show that you are keen in learning</a:t>
            </a:r>
          </a:p>
        </p:txBody>
      </p:sp>
      <p:pic>
        <p:nvPicPr>
          <p:cNvPr id="6" name="Picture 5">
            <a:extLst>
              <a:ext uri="{FF2B5EF4-FFF2-40B4-BE49-F238E27FC236}">
                <a16:creationId xmlns:a16="http://schemas.microsoft.com/office/drawing/2014/main" id="{921BCD65-438D-CE45-A3B5-7C3EE2C6471A}"/>
              </a:ext>
            </a:extLst>
          </p:cNvPr>
          <p:cNvPicPr>
            <a:picLocks noChangeAspect="1"/>
          </p:cNvPicPr>
          <p:nvPr/>
        </p:nvPicPr>
        <p:blipFill>
          <a:blip r:embed="rId2"/>
          <a:stretch>
            <a:fillRect/>
          </a:stretch>
        </p:blipFill>
        <p:spPr>
          <a:xfrm>
            <a:off x="206375" y="1508098"/>
            <a:ext cx="3438138" cy="5173374"/>
          </a:xfrm>
          <a:prstGeom prst="rect">
            <a:avLst/>
          </a:prstGeom>
        </p:spPr>
      </p:pic>
      <p:pic>
        <p:nvPicPr>
          <p:cNvPr id="9" name="Picture 8">
            <a:extLst>
              <a:ext uri="{FF2B5EF4-FFF2-40B4-BE49-F238E27FC236}">
                <a16:creationId xmlns:a16="http://schemas.microsoft.com/office/drawing/2014/main" id="{C9D8C854-1BF1-664F-8B04-B99891D7D231}"/>
              </a:ext>
            </a:extLst>
          </p:cNvPr>
          <p:cNvPicPr>
            <a:picLocks noChangeAspect="1"/>
          </p:cNvPicPr>
          <p:nvPr/>
        </p:nvPicPr>
        <p:blipFill>
          <a:blip r:embed="rId3"/>
          <a:stretch>
            <a:fillRect/>
          </a:stretch>
        </p:blipFill>
        <p:spPr>
          <a:xfrm>
            <a:off x="4160613" y="1508098"/>
            <a:ext cx="6591671" cy="5226989"/>
          </a:xfrm>
          <a:prstGeom prst="rect">
            <a:avLst/>
          </a:prstGeom>
        </p:spPr>
      </p:pic>
    </p:spTree>
    <p:extLst>
      <p:ext uri="{BB962C8B-B14F-4D97-AF65-F5344CB8AC3E}">
        <p14:creationId xmlns:p14="http://schemas.microsoft.com/office/powerpoint/2010/main" val="123383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Rectangle 10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There are always new things to learn</a:t>
            </a:r>
          </a:p>
        </p:txBody>
      </p:sp>
      <p:pic>
        <p:nvPicPr>
          <p:cNvPr id="5" name="Picture 4">
            <a:extLst>
              <a:ext uri="{FF2B5EF4-FFF2-40B4-BE49-F238E27FC236}">
                <a16:creationId xmlns:a16="http://schemas.microsoft.com/office/drawing/2014/main" id="{667027F0-6889-8949-95E0-8229363EEF7E}"/>
              </a:ext>
            </a:extLst>
          </p:cNvPr>
          <p:cNvPicPr>
            <a:picLocks noChangeAspect="1"/>
          </p:cNvPicPr>
          <p:nvPr/>
        </p:nvPicPr>
        <p:blipFill>
          <a:blip r:embed="rId2"/>
          <a:stretch>
            <a:fillRect/>
          </a:stretch>
        </p:blipFill>
        <p:spPr>
          <a:xfrm>
            <a:off x="2191897" y="1551337"/>
            <a:ext cx="6984515" cy="5242495"/>
          </a:xfrm>
          <a:prstGeom prst="rect">
            <a:avLst/>
          </a:prstGeom>
        </p:spPr>
      </p:pic>
    </p:spTree>
    <p:extLst>
      <p:ext uri="{BB962C8B-B14F-4D97-AF65-F5344CB8AC3E}">
        <p14:creationId xmlns:p14="http://schemas.microsoft.com/office/powerpoint/2010/main" val="3962635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BECACB72-3535-4C1F-B618-F4CBD214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090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93954" y="581891"/>
            <a:ext cx="3771009" cy="3740727"/>
          </a:xfrm>
        </p:spPr>
        <p:txBody>
          <a:bodyPr vert="horz" lIns="91440" tIns="45720" rIns="91440" bIns="45720" rtlCol="0" anchor="ctr">
            <a:normAutofit/>
          </a:bodyPr>
          <a:lstStyle/>
          <a:p>
            <a:r>
              <a:rPr lang="en-US" sz="5400" dirty="0">
                <a:solidFill>
                  <a:schemeClr val="bg1"/>
                </a:solidFill>
              </a:rPr>
              <a:t>Ask questions!</a:t>
            </a:r>
            <a:endParaRPr lang="en-US" sz="5400" kern="1200" dirty="0">
              <a:solidFill>
                <a:schemeClr val="bg1"/>
              </a:solidFill>
              <a:latin typeface="+mj-lt"/>
              <a:ea typeface="+mj-ea"/>
              <a:cs typeface="+mj-cs"/>
            </a:endParaRPr>
          </a:p>
        </p:txBody>
      </p:sp>
      <p:pic>
        <p:nvPicPr>
          <p:cNvPr id="6" name="Picture 5" descr="A person looking at the camera&#10;&#10;Description automatically generated">
            <a:extLst>
              <a:ext uri="{FF2B5EF4-FFF2-40B4-BE49-F238E27FC236}">
                <a16:creationId xmlns:a16="http://schemas.microsoft.com/office/drawing/2014/main" id="{EAF62F2A-E128-7545-A859-5F0FE14BF67F}"/>
              </a:ext>
            </a:extLst>
          </p:cNvPr>
          <p:cNvPicPr>
            <a:picLocks noChangeAspect="1"/>
          </p:cNvPicPr>
          <p:nvPr/>
        </p:nvPicPr>
        <p:blipFill rotWithShape="1">
          <a:blip r:embed="rId2"/>
          <a:srcRect l="19277" t="8484" r="19275" b="-1"/>
          <a:stretch/>
        </p:blipFill>
        <p:spPr>
          <a:xfrm>
            <a:off x="5307981" y="28747"/>
            <a:ext cx="6884019" cy="6843625"/>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71462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B73BD8-FE0C-7D4D-9AEF-BD28D8820AD7}"/>
              </a:ext>
            </a:extLst>
          </p:cNvPr>
          <p:cNvSpPr>
            <a:spLocks noGrp="1"/>
          </p:cNvSpPr>
          <p:nvPr>
            <p:ph type="title"/>
          </p:nvPr>
        </p:nvSpPr>
        <p:spPr>
          <a:xfrm>
            <a:off x="5080216" y="1076324"/>
            <a:ext cx="6272784" cy="1535051"/>
          </a:xfrm>
        </p:spPr>
        <p:txBody>
          <a:bodyPr anchor="b">
            <a:normAutofit/>
          </a:bodyPr>
          <a:lstStyle/>
          <a:p>
            <a:r>
              <a:rPr lang="en-US" sz="5200"/>
              <a:t>About the Speaker</a:t>
            </a:r>
          </a:p>
        </p:txBody>
      </p:sp>
      <p:pic>
        <p:nvPicPr>
          <p:cNvPr id="4" name="Picture 3">
            <a:extLst>
              <a:ext uri="{FF2B5EF4-FFF2-40B4-BE49-F238E27FC236}">
                <a16:creationId xmlns:a16="http://schemas.microsoft.com/office/drawing/2014/main" id="{8FC8F316-BE06-8B41-B5AB-7840D296E160}"/>
              </a:ext>
            </a:extLst>
          </p:cNvPr>
          <p:cNvPicPr>
            <a:picLocks noChangeAspect="1"/>
          </p:cNvPicPr>
          <p:nvPr/>
        </p:nvPicPr>
        <p:blipFill rotWithShape="1">
          <a:blip r:embed="rId3"/>
          <a:srcRect l="3034"/>
          <a:stretch/>
        </p:blipFill>
        <p:spPr>
          <a:xfrm>
            <a:off x="20" y="10"/>
            <a:ext cx="4505305" cy="6857990"/>
          </a:xfrm>
          <a:prstGeom prst="rect">
            <a:avLst/>
          </a:prstGeom>
        </p:spPr>
      </p:pic>
      <p:sp>
        <p:nvSpPr>
          <p:cNvPr id="21" name="Rectangle 20">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6E70E1F-0C25-234C-8AC6-EEA8AE5D9CB1}"/>
              </a:ext>
            </a:extLst>
          </p:cNvPr>
          <p:cNvSpPr>
            <a:spLocks noGrp="1"/>
          </p:cNvSpPr>
          <p:nvPr>
            <p:ph idx="1"/>
          </p:nvPr>
        </p:nvSpPr>
        <p:spPr>
          <a:xfrm>
            <a:off x="5080216" y="3351276"/>
            <a:ext cx="6272784" cy="2825686"/>
          </a:xfrm>
        </p:spPr>
        <p:txBody>
          <a:bodyPr>
            <a:normAutofit/>
          </a:bodyPr>
          <a:lstStyle/>
          <a:p>
            <a:r>
              <a:rPr lang="en-PH" sz="2200" dirty="0"/>
              <a:t>20+ years in analytics, 50% as an end-user </a:t>
            </a:r>
          </a:p>
          <a:p>
            <a:r>
              <a:rPr lang="en-PH" sz="2200" dirty="0"/>
              <a:t>23% in public sector, 23% telco, 23% in banking, 23% insurance, 8% retail</a:t>
            </a:r>
          </a:p>
          <a:p>
            <a:r>
              <a:rPr lang="en-PH" sz="2200" dirty="0"/>
              <a:t>Professorial Lecturer, UP School of Statistics (part-time)</a:t>
            </a:r>
            <a:br>
              <a:rPr lang="en-PH" sz="2200" dirty="0"/>
            </a:br>
            <a:endParaRPr lang="en-US" sz="2200" dirty="0"/>
          </a:p>
        </p:txBody>
      </p:sp>
    </p:spTree>
    <p:extLst>
      <p:ext uri="{BB962C8B-B14F-4D97-AF65-F5344CB8AC3E}">
        <p14:creationId xmlns:p14="http://schemas.microsoft.com/office/powerpoint/2010/main" val="1983839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BECACB72-3535-4C1F-B618-F4CBD214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090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93954" y="581891"/>
            <a:ext cx="3771009" cy="3740727"/>
          </a:xfrm>
        </p:spPr>
        <p:txBody>
          <a:bodyPr vert="horz" lIns="91440" tIns="45720" rIns="91440" bIns="45720" rtlCol="0" anchor="b">
            <a:normAutofit/>
          </a:bodyPr>
          <a:lstStyle/>
          <a:p>
            <a:r>
              <a:rPr lang="en-US" sz="5400" dirty="0">
                <a:solidFill>
                  <a:schemeClr val="bg1"/>
                </a:solidFill>
              </a:rPr>
              <a:t>Be sure it’s what you want</a:t>
            </a:r>
            <a:endParaRPr lang="en-US" sz="5400" kern="1200" dirty="0">
              <a:solidFill>
                <a:schemeClr val="bg1"/>
              </a:solidFill>
              <a:latin typeface="+mj-lt"/>
              <a:ea typeface="+mj-ea"/>
              <a:cs typeface="+mj-cs"/>
            </a:endParaRPr>
          </a:p>
        </p:txBody>
      </p:sp>
      <p:pic>
        <p:nvPicPr>
          <p:cNvPr id="5" name="Picture 4" descr="A person wearing a microphone&#10;&#10;Description automatically generated">
            <a:extLst>
              <a:ext uri="{FF2B5EF4-FFF2-40B4-BE49-F238E27FC236}">
                <a16:creationId xmlns:a16="http://schemas.microsoft.com/office/drawing/2014/main" id="{8D69E766-EF52-E44C-B841-7493C93DC48A}"/>
              </a:ext>
            </a:extLst>
          </p:cNvPr>
          <p:cNvPicPr>
            <a:picLocks noChangeAspect="1"/>
          </p:cNvPicPr>
          <p:nvPr/>
        </p:nvPicPr>
        <p:blipFill rotWithShape="1">
          <a:blip r:embed="rId2">
            <a:alphaModFix/>
          </a:blip>
          <a:srcRect t="11034" r="1" b="17107"/>
          <a:stretch/>
        </p:blipFill>
        <p:spPr>
          <a:xfrm>
            <a:off x="5797543" y="10"/>
            <a:ext cx="6394152" cy="6857990"/>
          </a:xfrm>
          <a:prstGeom prst="rect">
            <a:avLst/>
          </a:prstGeom>
        </p:spPr>
      </p:pic>
    </p:spTree>
    <p:extLst>
      <p:ext uri="{BB962C8B-B14F-4D97-AF65-F5344CB8AC3E}">
        <p14:creationId xmlns:p14="http://schemas.microsoft.com/office/powerpoint/2010/main" val="264901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holding a guitar&#10;&#10;Description automatically generated">
            <a:extLst>
              <a:ext uri="{FF2B5EF4-FFF2-40B4-BE49-F238E27FC236}">
                <a16:creationId xmlns:a16="http://schemas.microsoft.com/office/drawing/2014/main" id="{56F4A2E3-D341-BF41-8625-480FF33A6A23}"/>
              </a:ext>
            </a:extLst>
          </p:cNvPr>
          <p:cNvPicPr>
            <a:picLocks noChangeAspect="1"/>
          </p:cNvPicPr>
          <p:nvPr/>
        </p:nvPicPr>
        <p:blipFill rotWithShape="1">
          <a:blip r:embed="rId2"/>
          <a:srcRect r="1" b="5017"/>
          <a:stretch/>
        </p:blipFill>
        <p:spPr>
          <a:xfrm>
            <a:off x="321733" y="321732"/>
            <a:ext cx="4367277" cy="621453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3A7BE38-745D-E34B-9D04-9F30AF60D587}"/>
              </a:ext>
            </a:extLst>
          </p:cNvPr>
          <p:cNvPicPr>
            <a:picLocks noChangeAspect="1"/>
          </p:cNvPicPr>
          <p:nvPr/>
        </p:nvPicPr>
        <p:blipFill rotWithShape="1">
          <a:blip r:embed="rId3"/>
          <a:srcRect t="12444" r="-2" b="-2"/>
          <a:stretch/>
        </p:blipFill>
        <p:spPr>
          <a:xfrm>
            <a:off x="4772525" y="321732"/>
            <a:ext cx="7097742" cy="6214533"/>
          </a:xfrm>
          <a:prstGeom prst="rect">
            <a:avLst/>
          </a:prstGeom>
        </p:spPr>
      </p:pic>
    </p:spTree>
    <p:extLst>
      <p:ext uri="{BB962C8B-B14F-4D97-AF65-F5344CB8AC3E}">
        <p14:creationId xmlns:p14="http://schemas.microsoft.com/office/powerpoint/2010/main" val="2189899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95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Remember!</a:t>
            </a:r>
          </a:p>
        </p:txBody>
      </p:sp>
      <p:pic>
        <p:nvPicPr>
          <p:cNvPr id="7" name="Picture 6" descr="A person standing in front of a white board&#10;&#10;Description automatically generated">
            <a:extLst>
              <a:ext uri="{FF2B5EF4-FFF2-40B4-BE49-F238E27FC236}">
                <a16:creationId xmlns:a16="http://schemas.microsoft.com/office/drawing/2014/main" id="{D0995D7F-997C-2748-94A1-6F0D5483A430}"/>
              </a:ext>
            </a:extLst>
          </p:cNvPr>
          <p:cNvPicPr>
            <a:picLocks noChangeAspect="1"/>
          </p:cNvPicPr>
          <p:nvPr/>
        </p:nvPicPr>
        <p:blipFill rotWithShape="1">
          <a:blip r:embed="rId2"/>
          <a:srcRect t="12820" r="1" b="1"/>
          <a:stretch/>
        </p:blipFill>
        <p:spPr>
          <a:xfrm>
            <a:off x="327547" y="321733"/>
            <a:ext cx="7058306" cy="4107392"/>
          </a:xfrm>
          <a:prstGeom prst="rect">
            <a:avLst/>
          </a:prstGeom>
        </p:spPr>
      </p:pic>
      <p:sp>
        <p:nvSpPr>
          <p:cNvPr id="193" name="Rectangle 19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8347B0F-8793-2040-B96B-AB0D8F04A68E}"/>
              </a:ext>
            </a:extLst>
          </p:cNvPr>
          <p:cNvSpPr>
            <a:spLocks noGrp="1"/>
          </p:cNvSpPr>
          <p:nvPr>
            <p:ph idx="1"/>
          </p:nvPr>
        </p:nvSpPr>
        <p:spPr>
          <a:xfrm>
            <a:off x="7783551" y="321732"/>
            <a:ext cx="3884193" cy="6070549"/>
          </a:xfrm>
        </p:spPr>
        <p:txBody>
          <a:bodyPr anchor="ctr">
            <a:normAutofit lnSpcReduction="10000"/>
          </a:bodyPr>
          <a:lstStyle/>
          <a:p>
            <a:pPr marL="0" indent="0">
              <a:buNone/>
            </a:pPr>
            <a:r>
              <a:rPr lang="en-US" sz="2000" dirty="0">
                <a:solidFill>
                  <a:srgbClr val="FFFFFF"/>
                </a:solidFill>
              </a:rPr>
              <a:t>Before:</a:t>
            </a:r>
          </a:p>
          <a:p>
            <a:pPr lvl="1"/>
            <a:r>
              <a:rPr lang="en-US" sz="2000" dirty="0">
                <a:solidFill>
                  <a:srgbClr val="FFFFFF"/>
                </a:solidFill>
              </a:rPr>
              <a:t>You already know A LOT.  Be confident.</a:t>
            </a:r>
          </a:p>
          <a:p>
            <a:pPr lvl="1"/>
            <a:r>
              <a:rPr lang="en-US" sz="2000" dirty="0">
                <a:solidFill>
                  <a:srgbClr val="FFFFFF"/>
                </a:solidFill>
              </a:rPr>
              <a:t>Who is interviewing you? Research about the company as well.</a:t>
            </a:r>
          </a:p>
          <a:p>
            <a:pPr lvl="1"/>
            <a:r>
              <a:rPr lang="en-US" sz="2000" dirty="0">
                <a:solidFill>
                  <a:srgbClr val="FFFFFF"/>
                </a:solidFill>
              </a:rPr>
              <a:t>Know the job you are applying for. So you can focus on more important skillsets for the role.</a:t>
            </a:r>
          </a:p>
          <a:p>
            <a:pPr lvl="1"/>
            <a:r>
              <a:rPr lang="en-US" sz="2000" dirty="0">
                <a:solidFill>
                  <a:srgbClr val="FFFFFF"/>
                </a:solidFill>
              </a:rPr>
              <a:t>If preferred or if you’d like to do an extra mile, prepare a simple deck showing your skills relevant to the role. Discuss how you can contribute based on the job role.</a:t>
            </a:r>
          </a:p>
          <a:p>
            <a:pPr lvl="1"/>
            <a:r>
              <a:rPr lang="en-US" sz="2000" dirty="0">
                <a:solidFill>
                  <a:srgbClr val="FFFFFF"/>
                </a:solidFill>
              </a:rPr>
              <a:t>Make a test call with the videoconferencing tool that will be used for your interview</a:t>
            </a:r>
          </a:p>
        </p:txBody>
      </p:sp>
    </p:spTree>
    <p:extLst>
      <p:ext uri="{BB962C8B-B14F-4D97-AF65-F5344CB8AC3E}">
        <p14:creationId xmlns:p14="http://schemas.microsoft.com/office/powerpoint/2010/main" val="205301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95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Remember!</a:t>
            </a:r>
          </a:p>
        </p:txBody>
      </p:sp>
      <p:pic>
        <p:nvPicPr>
          <p:cNvPr id="7" name="Picture 6" descr="A person standing in front of a white board&#10;&#10;Description automatically generated">
            <a:extLst>
              <a:ext uri="{FF2B5EF4-FFF2-40B4-BE49-F238E27FC236}">
                <a16:creationId xmlns:a16="http://schemas.microsoft.com/office/drawing/2014/main" id="{D0995D7F-997C-2748-94A1-6F0D5483A430}"/>
              </a:ext>
            </a:extLst>
          </p:cNvPr>
          <p:cNvPicPr>
            <a:picLocks noChangeAspect="1"/>
          </p:cNvPicPr>
          <p:nvPr/>
        </p:nvPicPr>
        <p:blipFill rotWithShape="1">
          <a:blip r:embed="rId2"/>
          <a:srcRect t="12820" r="1" b="1"/>
          <a:stretch/>
        </p:blipFill>
        <p:spPr>
          <a:xfrm>
            <a:off x="327547" y="321733"/>
            <a:ext cx="7058306" cy="4107392"/>
          </a:xfrm>
          <a:prstGeom prst="rect">
            <a:avLst/>
          </a:prstGeom>
        </p:spPr>
      </p:pic>
      <p:sp>
        <p:nvSpPr>
          <p:cNvPr id="193" name="Rectangle 19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8347B0F-8793-2040-B96B-AB0D8F04A68E}"/>
              </a:ext>
            </a:extLst>
          </p:cNvPr>
          <p:cNvSpPr>
            <a:spLocks noGrp="1"/>
          </p:cNvSpPr>
          <p:nvPr>
            <p:ph idx="1"/>
          </p:nvPr>
        </p:nvSpPr>
        <p:spPr>
          <a:xfrm>
            <a:off x="7783551" y="321732"/>
            <a:ext cx="3884193" cy="6070549"/>
          </a:xfrm>
        </p:spPr>
        <p:txBody>
          <a:bodyPr anchor="ctr">
            <a:normAutofit/>
          </a:bodyPr>
          <a:lstStyle/>
          <a:p>
            <a:pPr marL="0" indent="0">
              <a:buNone/>
            </a:pPr>
            <a:r>
              <a:rPr lang="en-US" sz="2000" dirty="0">
                <a:solidFill>
                  <a:srgbClr val="FFFFFF"/>
                </a:solidFill>
              </a:rPr>
              <a:t>On Interview Day:</a:t>
            </a:r>
          </a:p>
          <a:p>
            <a:pPr lvl="1"/>
            <a:r>
              <a:rPr lang="en-US" sz="2000" dirty="0">
                <a:solidFill>
                  <a:srgbClr val="FFFFFF"/>
                </a:solidFill>
              </a:rPr>
              <a:t>Make sure to be available at least an hour before your interview schedule.</a:t>
            </a:r>
          </a:p>
          <a:p>
            <a:pPr lvl="1"/>
            <a:r>
              <a:rPr lang="en-US" sz="2000" dirty="0">
                <a:solidFill>
                  <a:srgbClr val="FFFFFF"/>
                </a:solidFill>
              </a:rPr>
              <a:t>Prepare your device and your surroundings. Reserve your bandwidth for the main device you’ll be using for the video call.</a:t>
            </a:r>
          </a:p>
          <a:p>
            <a:pPr lvl="1"/>
            <a:r>
              <a:rPr lang="en-US" sz="2000" dirty="0">
                <a:solidFill>
                  <a:srgbClr val="FFFFFF"/>
                </a:solidFill>
              </a:rPr>
              <a:t>Have an emergency phone on hand in case your video call disconnects and completely fails. Remember to give the HR Recruiter your reachable number.</a:t>
            </a:r>
          </a:p>
          <a:p>
            <a:pPr lvl="1"/>
            <a:r>
              <a:rPr lang="en-US" sz="2000" dirty="0">
                <a:solidFill>
                  <a:srgbClr val="FFFFFF"/>
                </a:solidFill>
              </a:rPr>
              <a:t>Wear a professional attire and make sure you look presentable.</a:t>
            </a:r>
          </a:p>
        </p:txBody>
      </p:sp>
    </p:spTree>
    <p:extLst>
      <p:ext uri="{BB962C8B-B14F-4D97-AF65-F5344CB8AC3E}">
        <p14:creationId xmlns:p14="http://schemas.microsoft.com/office/powerpoint/2010/main" val="3261006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953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Remember!</a:t>
            </a:r>
          </a:p>
        </p:txBody>
      </p:sp>
      <p:pic>
        <p:nvPicPr>
          <p:cNvPr id="7" name="Picture 6" descr="A person standing in front of a white board&#10;&#10;Description automatically generated">
            <a:extLst>
              <a:ext uri="{FF2B5EF4-FFF2-40B4-BE49-F238E27FC236}">
                <a16:creationId xmlns:a16="http://schemas.microsoft.com/office/drawing/2014/main" id="{D0995D7F-997C-2748-94A1-6F0D5483A430}"/>
              </a:ext>
            </a:extLst>
          </p:cNvPr>
          <p:cNvPicPr>
            <a:picLocks noChangeAspect="1"/>
          </p:cNvPicPr>
          <p:nvPr/>
        </p:nvPicPr>
        <p:blipFill rotWithShape="1">
          <a:blip r:embed="rId2"/>
          <a:srcRect t="12820" r="1" b="1"/>
          <a:stretch/>
        </p:blipFill>
        <p:spPr>
          <a:xfrm>
            <a:off x="327547" y="321733"/>
            <a:ext cx="7058306" cy="4107392"/>
          </a:xfrm>
          <a:prstGeom prst="rect">
            <a:avLst/>
          </a:prstGeom>
        </p:spPr>
      </p:pic>
      <p:sp>
        <p:nvSpPr>
          <p:cNvPr id="193" name="Rectangle 19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8347B0F-8793-2040-B96B-AB0D8F04A68E}"/>
              </a:ext>
            </a:extLst>
          </p:cNvPr>
          <p:cNvSpPr>
            <a:spLocks noGrp="1"/>
          </p:cNvSpPr>
          <p:nvPr>
            <p:ph idx="1"/>
          </p:nvPr>
        </p:nvSpPr>
        <p:spPr>
          <a:xfrm>
            <a:off x="7783551" y="401942"/>
            <a:ext cx="3884193" cy="6070549"/>
          </a:xfrm>
        </p:spPr>
        <p:txBody>
          <a:bodyPr anchor="ctr">
            <a:normAutofit fontScale="85000" lnSpcReduction="20000"/>
          </a:bodyPr>
          <a:lstStyle/>
          <a:p>
            <a:pPr marL="0" indent="0">
              <a:buNone/>
            </a:pPr>
            <a:r>
              <a:rPr lang="en-US" sz="2000" dirty="0">
                <a:solidFill>
                  <a:srgbClr val="FFFFFF"/>
                </a:solidFill>
              </a:rPr>
              <a:t>During:</a:t>
            </a:r>
          </a:p>
          <a:p>
            <a:pPr lvl="1"/>
            <a:r>
              <a:rPr lang="en-US" sz="2000" dirty="0">
                <a:solidFill>
                  <a:srgbClr val="FFFFFF"/>
                </a:solidFill>
              </a:rPr>
              <a:t>Greet with a smile and with consideration of your interviewer’s </a:t>
            </a:r>
            <a:r>
              <a:rPr lang="en-US" sz="2000" dirty="0" err="1">
                <a:solidFill>
                  <a:srgbClr val="FFFFFF"/>
                </a:solidFill>
              </a:rPr>
              <a:t>timezone</a:t>
            </a:r>
            <a:r>
              <a:rPr lang="en-US" sz="2000" dirty="0">
                <a:solidFill>
                  <a:srgbClr val="FFFFFF"/>
                </a:solidFill>
              </a:rPr>
              <a:t>.</a:t>
            </a:r>
          </a:p>
          <a:p>
            <a:pPr lvl="1"/>
            <a:r>
              <a:rPr lang="en-US" sz="2000" dirty="0">
                <a:solidFill>
                  <a:srgbClr val="FFFFFF"/>
                </a:solidFill>
              </a:rPr>
              <a:t>Relax. Speak calmly and balance your voice - not too loud, not too soft. Listen intently  when your interviewer is speaking. Refrain from interrupting.  </a:t>
            </a:r>
          </a:p>
          <a:p>
            <a:pPr lvl="1"/>
            <a:r>
              <a:rPr lang="en-US" sz="2000" dirty="0">
                <a:solidFill>
                  <a:srgbClr val="FFFFFF"/>
                </a:solidFill>
              </a:rPr>
              <a:t>Answer briefly but with clarity. Time is essential. Be straight to the point, but professional and polite.</a:t>
            </a:r>
          </a:p>
          <a:p>
            <a:pPr lvl="1"/>
            <a:r>
              <a:rPr lang="en-US" sz="2000" dirty="0">
                <a:solidFill>
                  <a:srgbClr val="FFFFFF"/>
                </a:solidFill>
              </a:rPr>
              <a:t>Make virtual eye contact by looking at your camera from time to time.</a:t>
            </a:r>
          </a:p>
          <a:p>
            <a:pPr lvl="1"/>
            <a:r>
              <a:rPr lang="en-US" sz="2000" dirty="0">
                <a:solidFill>
                  <a:srgbClr val="FFFFFF"/>
                </a:solidFill>
              </a:rPr>
              <a:t>Talk beyond the technical concepts! Talk beyond the algorithms</a:t>
            </a:r>
          </a:p>
          <a:p>
            <a:pPr lvl="1"/>
            <a:r>
              <a:rPr lang="en-US" sz="2000" dirty="0">
                <a:solidFill>
                  <a:srgbClr val="FFFFFF"/>
                </a:solidFill>
              </a:rPr>
              <a:t>Exhibit the right mindset</a:t>
            </a:r>
          </a:p>
          <a:p>
            <a:pPr lvl="1"/>
            <a:r>
              <a:rPr lang="en-US" sz="2000" dirty="0">
                <a:solidFill>
                  <a:srgbClr val="FFFFFF"/>
                </a:solidFill>
              </a:rPr>
              <a:t>Respect the interview process. If needed, keep your questions at the end of the interview, or when asked.</a:t>
            </a:r>
          </a:p>
          <a:p>
            <a:pPr marL="0" indent="0">
              <a:buNone/>
            </a:pPr>
            <a:r>
              <a:rPr lang="en-US" sz="2000" dirty="0">
                <a:solidFill>
                  <a:srgbClr val="FFFFFF"/>
                </a:solidFill>
              </a:rPr>
              <a:t>After:</a:t>
            </a:r>
          </a:p>
          <a:p>
            <a:pPr lvl="1"/>
            <a:r>
              <a:rPr lang="en-US" sz="2000" dirty="0">
                <a:solidFill>
                  <a:srgbClr val="FFFFFF"/>
                </a:solidFill>
              </a:rPr>
              <a:t>Be sure it’s what you want</a:t>
            </a:r>
          </a:p>
        </p:txBody>
      </p:sp>
    </p:spTree>
    <p:extLst>
      <p:ext uri="{BB962C8B-B14F-4D97-AF65-F5344CB8AC3E}">
        <p14:creationId xmlns:p14="http://schemas.microsoft.com/office/powerpoint/2010/main" val="3795723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320BF8-77BA-474F-80F8-E652C83E9F0D}"/>
              </a:ext>
            </a:extLst>
          </p:cNvPr>
          <p:cNvPicPr>
            <a:picLocks noChangeAspect="1"/>
          </p:cNvPicPr>
          <p:nvPr/>
        </p:nvPicPr>
        <p:blipFill>
          <a:blip r:embed="rId2"/>
          <a:stretch>
            <a:fillRect/>
          </a:stretch>
        </p:blipFill>
        <p:spPr>
          <a:xfrm>
            <a:off x="3660835" y="201378"/>
            <a:ext cx="10047732" cy="6656622"/>
          </a:xfrm>
          <a:prstGeom prst="rect">
            <a:avLst/>
          </a:prstGeom>
        </p:spPr>
      </p:pic>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655320" y="944989"/>
            <a:ext cx="5120114" cy="1692794"/>
          </a:xfrm>
        </p:spPr>
        <p:txBody>
          <a:bodyPr>
            <a:normAutofit/>
          </a:bodyPr>
          <a:lstStyle/>
          <a:p>
            <a:r>
              <a:rPr lang="en-US" sz="8000" dirty="0"/>
              <a:t>ROCK ON!</a:t>
            </a:r>
          </a:p>
        </p:txBody>
      </p:sp>
      <p:cxnSp>
        <p:nvCxnSpPr>
          <p:cNvPr id="25" name="Straight Arrow Connector 2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769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1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erson standing in front of a blackboard&#10;&#10;Description automatically generated">
            <a:extLst>
              <a:ext uri="{FF2B5EF4-FFF2-40B4-BE49-F238E27FC236}">
                <a16:creationId xmlns:a16="http://schemas.microsoft.com/office/drawing/2014/main" id="{8463F36D-3EF6-4A40-9C58-47351E6DBAAB}"/>
              </a:ext>
            </a:extLst>
          </p:cNvPr>
          <p:cNvPicPr>
            <a:picLocks noChangeAspect="1"/>
          </p:cNvPicPr>
          <p:nvPr/>
        </p:nvPicPr>
        <p:blipFill rotWithShape="1">
          <a:blip r:embed="rId3">
            <a:alphaModFix/>
          </a:blip>
          <a:srcRect l="18744" r="18738" b="-2"/>
          <a:stretch/>
        </p:blipFill>
        <p:spPr>
          <a:xfrm>
            <a:off x="5768642" y="-1"/>
            <a:ext cx="6423053" cy="6858001"/>
          </a:xfrm>
          <a:prstGeom prst="rect">
            <a:avLst/>
          </a:prstGeom>
        </p:spPr>
      </p:pic>
      <p:pic>
        <p:nvPicPr>
          <p:cNvPr id="131" name="Picture 112">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660104" y="1040844"/>
            <a:ext cx="4805996" cy="1644592"/>
          </a:xfrm>
        </p:spPr>
        <p:txBody>
          <a:bodyPr vert="horz" lIns="91440" tIns="45720" rIns="91440" bIns="45720" rtlCol="0" anchor="t">
            <a:normAutofit/>
          </a:bodyPr>
          <a:lstStyle/>
          <a:p>
            <a:r>
              <a:rPr lang="en-US" dirty="0">
                <a:solidFill>
                  <a:srgbClr val="000000"/>
                </a:solidFill>
              </a:rPr>
              <a:t>You already know a lot.</a:t>
            </a:r>
          </a:p>
        </p:txBody>
      </p:sp>
      <p:sp>
        <p:nvSpPr>
          <p:cNvPr id="3" name="TextBox 2">
            <a:extLst>
              <a:ext uri="{FF2B5EF4-FFF2-40B4-BE49-F238E27FC236}">
                <a16:creationId xmlns:a16="http://schemas.microsoft.com/office/drawing/2014/main" id="{CEA17F87-DAEC-4511-151F-02EC9ECE2D19}"/>
              </a:ext>
            </a:extLst>
          </p:cNvPr>
          <p:cNvSpPr txBox="1"/>
          <p:nvPr/>
        </p:nvSpPr>
        <p:spPr>
          <a:xfrm>
            <a:off x="1064203" y="2413336"/>
            <a:ext cx="5031644" cy="1631216"/>
          </a:xfrm>
          <a:prstGeom prst="rect">
            <a:avLst/>
          </a:prstGeom>
          <a:noFill/>
        </p:spPr>
        <p:txBody>
          <a:bodyPr wrap="square" rtlCol="0">
            <a:spAutoFit/>
          </a:bodyPr>
          <a:lstStyle/>
          <a:p>
            <a:pPr marL="342900" indent="-342900">
              <a:buFont typeface="Wingdings" pitchFamily="2" charset="2"/>
              <a:buChar char="ü"/>
            </a:pPr>
            <a:r>
              <a:rPr lang="en-US" sz="2000" b="1" dirty="0">
                <a:solidFill>
                  <a:schemeClr val="accent1"/>
                </a:solidFill>
              </a:rPr>
              <a:t>Don’t be shy to say you are new to this</a:t>
            </a:r>
          </a:p>
          <a:p>
            <a:pPr marL="342900" indent="-342900">
              <a:buFont typeface="Wingdings" pitchFamily="2" charset="2"/>
              <a:buChar char="ü"/>
            </a:pPr>
            <a:endParaRPr lang="en-US" sz="2000" b="1" dirty="0">
              <a:solidFill>
                <a:schemeClr val="accent1"/>
              </a:solidFill>
            </a:endParaRPr>
          </a:p>
          <a:p>
            <a:pPr marL="342900" indent="-342900">
              <a:buFont typeface="Wingdings" pitchFamily="2" charset="2"/>
              <a:buChar char="ü"/>
            </a:pPr>
            <a:r>
              <a:rPr lang="en-US" sz="2000" b="1" dirty="0">
                <a:solidFill>
                  <a:schemeClr val="accent1"/>
                </a:solidFill>
              </a:rPr>
              <a:t>FTW trademark of gritty women</a:t>
            </a:r>
          </a:p>
          <a:p>
            <a:pPr marL="342900" indent="-342900">
              <a:buFont typeface="Wingdings" pitchFamily="2" charset="2"/>
              <a:buChar char="ü"/>
            </a:pPr>
            <a:endParaRPr lang="en-US" sz="2000" b="1" dirty="0">
              <a:solidFill>
                <a:schemeClr val="accent1"/>
              </a:solidFill>
            </a:endParaRPr>
          </a:p>
          <a:p>
            <a:pPr marL="342900" indent="-342900">
              <a:buFont typeface="Wingdings" pitchFamily="2" charset="2"/>
              <a:buChar char="ü"/>
            </a:pPr>
            <a:r>
              <a:rPr lang="en-US" sz="2000" b="1" dirty="0">
                <a:solidFill>
                  <a:schemeClr val="accent1"/>
                </a:solidFill>
              </a:rPr>
              <a:t>Advantage of career switchers</a:t>
            </a:r>
          </a:p>
        </p:txBody>
      </p:sp>
    </p:spTree>
    <p:extLst>
      <p:ext uri="{BB962C8B-B14F-4D97-AF65-F5344CB8AC3E}">
        <p14:creationId xmlns:p14="http://schemas.microsoft.com/office/powerpoint/2010/main" val="362728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28">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drawing of a person&#10;&#10;Description automatically generated">
            <a:extLst>
              <a:ext uri="{FF2B5EF4-FFF2-40B4-BE49-F238E27FC236}">
                <a16:creationId xmlns:a16="http://schemas.microsoft.com/office/drawing/2014/main" id="{30AA58EF-B50A-AD4A-A140-11DB2467CFEC}"/>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86" name="Rectangle 3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bg1">
              <a:alpha val="95000"/>
            </a:schemeClr>
          </a:solidFill>
          <a:ln w="12700">
            <a:solidFill>
              <a:srgbClr val="EFEFE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849388" y="4907629"/>
            <a:ext cx="3212386" cy="1185353"/>
          </a:xfrm>
        </p:spPr>
        <p:txBody>
          <a:bodyPr vert="horz" lIns="91440" tIns="45720" rIns="91440" bIns="45720" rtlCol="0" anchor="ctr">
            <a:normAutofit/>
          </a:bodyPr>
          <a:lstStyle/>
          <a:p>
            <a:r>
              <a:rPr lang="en-US" sz="2600"/>
              <a:t>Who is interviewing you? What does the company do?</a:t>
            </a:r>
          </a:p>
        </p:txBody>
      </p:sp>
      <p:sp>
        <p:nvSpPr>
          <p:cNvPr id="87" name="Rectangle 3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3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035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BECACB72-3535-4C1F-B618-F4CBD214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090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93954" y="581891"/>
            <a:ext cx="3771009" cy="3740727"/>
          </a:xfrm>
        </p:spPr>
        <p:txBody>
          <a:bodyPr vert="horz" lIns="91440" tIns="45720" rIns="91440" bIns="45720" rtlCol="0" anchor="b">
            <a:normAutofit/>
          </a:bodyPr>
          <a:lstStyle/>
          <a:p>
            <a:r>
              <a:rPr lang="en-US" sz="5400" kern="1200" dirty="0">
                <a:solidFill>
                  <a:schemeClr val="bg1"/>
                </a:solidFill>
                <a:latin typeface="+mj-lt"/>
                <a:ea typeface="+mj-ea"/>
                <a:cs typeface="+mj-cs"/>
              </a:rPr>
              <a:t>Know the job you are applying for</a:t>
            </a:r>
            <a:br>
              <a:rPr lang="en-US" sz="5400" kern="1200" dirty="0">
                <a:solidFill>
                  <a:schemeClr val="bg1"/>
                </a:solidFill>
                <a:latin typeface="+mj-lt"/>
                <a:ea typeface="+mj-ea"/>
                <a:cs typeface="+mj-cs"/>
              </a:rPr>
            </a:br>
            <a:endParaRPr lang="en-US" sz="5400" kern="1200" dirty="0">
              <a:solidFill>
                <a:schemeClr val="bg1"/>
              </a:solidFill>
              <a:latin typeface="+mj-lt"/>
              <a:ea typeface="+mj-ea"/>
              <a:cs typeface="+mj-cs"/>
            </a:endParaRPr>
          </a:p>
        </p:txBody>
      </p:sp>
      <p:pic>
        <p:nvPicPr>
          <p:cNvPr id="6" name="Picture 5">
            <a:extLst>
              <a:ext uri="{FF2B5EF4-FFF2-40B4-BE49-F238E27FC236}">
                <a16:creationId xmlns:a16="http://schemas.microsoft.com/office/drawing/2014/main" id="{09100AD9-B3C2-1547-BF0D-BB6F5EFDB2CD}"/>
              </a:ext>
            </a:extLst>
          </p:cNvPr>
          <p:cNvPicPr>
            <a:picLocks noChangeAspect="1"/>
          </p:cNvPicPr>
          <p:nvPr/>
        </p:nvPicPr>
        <p:blipFill rotWithShape="1">
          <a:blip r:embed="rId2"/>
          <a:srcRect l="8965"/>
          <a:stretch/>
        </p:blipFill>
        <p:spPr>
          <a:xfrm>
            <a:off x="5144075" y="1251284"/>
            <a:ext cx="6919587" cy="4798959"/>
          </a:xfrm>
          <a:prstGeom prst="rect">
            <a:avLst/>
          </a:prstGeom>
        </p:spPr>
      </p:pic>
      <p:sp>
        <p:nvSpPr>
          <p:cNvPr id="22" name="Title 1">
            <a:extLst>
              <a:ext uri="{FF2B5EF4-FFF2-40B4-BE49-F238E27FC236}">
                <a16:creationId xmlns:a16="http://schemas.microsoft.com/office/drawing/2014/main" id="{3D4606F4-E6AA-6848-9B02-CDE4DC8E73D8}"/>
              </a:ext>
            </a:extLst>
          </p:cNvPr>
          <p:cNvSpPr txBox="1">
            <a:spLocks/>
          </p:cNvSpPr>
          <p:nvPr/>
        </p:nvSpPr>
        <p:spPr>
          <a:xfrm>
            <a:off x="5144075" y="591757"/>
            <a:ext cx="6261862"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cap="none" spc="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ysClr val="windowText" lastClr="000000"/>
                </a:solidFill>
                <a:effectLst/>
                <a:uLnTx/>
                <a:uFillTx/>
                <a:latin typeface="Arial"/>
                <a:ea typeface="+mj-ea"/>
                <a:cs typeface="+mj-cs"/>
              </a:rPr>
              <a:t>The Analytics Job Families</a:t>
            </a:r>
            <a:endParaRPr kumimoji="0" lang="en-US" sz="3200" b="1" i="0" u="none" strike="noStrike" kern="1200" cap="none" spc="0" normalizeH="0" baseline="0" noProof="0" dirty="0">
              <a:ln>
                <a:noFill/>
              </a:ln>
              <a:solidFill>
                <a:sysClr val="windowText" lastClr="000000"/>
              </a:solidFill>
              <a:effectLst/>
              <a:uLnTx/>
              <a:uFillTx/>
              <a:latin typeface="Arial"/>
              <a:ea typeface="+mj-ea"/>
              <a:cs typeface="+mj-cs"/>
            </a:endParaRPr>
          </a:p>
        </p:txBody>
      </p:sp>
      <p:pic>
        <p:nvPicPr>
          <p:cNvPr id="23" name="Picture 22">
            <a:extLst>
              <a:ext uri="{FF2B5EF4-FFF2-40B4-BE49-F238E27FC236}">
                <a16:creationId xmlns:a16="http://schemas.microsoft.com/office/drawing/2014/main" id="{F279D509-1A31-4E44-BB24-7F3FA058B08B}"/>
              </a:ext>
            </a:extLst>
          </p:cNvPr>
          <p:cNvPicPr>
            <a:picLocks noChangeAspect="1"/>
          </p:cNvPicPr>
          <p:nvPr/>
        </p:nvPicPr>
        <p:blipFill rotWithShape="1">
          <a:blip r:embed="rId3"/>
          <a:srcRect r="618"/>
          <a:stretch/>
        </p:blipFill>
        <p:spPr>
          <a:xfrm>
            <a:off x="10299240" y="6401752"/>
            <a:ext cx="1509930" cy="274320"/>
          </a:xfrm>
          <a:prstGeom prst="rect">
            <a:avLst/>
          </a:prstGeom>
        </p:spPr>
      </p:pic>
    </p:spTree>
    <p:extLst>
      <p:ext uri="{BB962C8B-B14F-4D97-AF65-F5344CB8AC3E}">
        <p14:creationId xmlns:p14="http://schemas.microsoft.com/office/powerpoint/2010/main" val="2724718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Know the job you are applying for</a:t>
            </a:r>
          </a:p>
        </p:txBody>
      </p:sp>
      <p:pic>
        <p:nvPicPr>
          <p:cNvPr id="10" name="Picture 9">
            <a:extLst>
              <a:ext uri="{FF2B5EF4-FFF2-40B4-BE49-F238E27FC236}">
                <a16:creationId xmlns:a16="http://schemas.microsoft.com/office/drawing/2014/main" id="{6629A602-E28B-7742-8549-82FF45AE3BE8}"/>
              </a:ext>
            </a:extLst>
          </p:cNvPr>
          <p:cNvPicPr>
            <a:picLocks noChangeAspect="1"/>
          </p:cNvPicPr>
          <p:nvPr/>
        </p:nvPicPr>
        <p:blipFill>
          <a:blip r:embed="rId2"/>
          <a:stretch>
            <a:fillRect/>
          </a:stretch>
        </p:blipFill>
        <p:spPr>
          <a:xfrm>
            <a:off x="1463748" y="1396588"/>
            <a:ext cx="9936447" cy="5461412"/>
          </a:xfrm>
          <a:prstGeom prst="rect">
            <a:avLst/>
          </a:prstGeom>
        </p:spPr>
      </p:pic>
    </p:spTree>
    <p:extLst>
      <p:ext uri="{BB962C8B-B14F-4D97-AF65-F5344CB8AC3E}">
        <p14:creationId xmlns:p14="http://schemas.microsoft.com/office/powerpoint/2010/main" val="3393761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dirty="0">
                <a:solidFill>
                  <a:schemeClr val="bg1"/>
                </a:solidFill>
              </a:rPr>
              <a:t>Different roles, different questions</a:t>
            </a:r>
            <a:endParaRPr lang="en-US" sz="3200" kern="1200" dirty="0">
              <a:solidFill>
                <a:schemeClr val="bg1"/>
              </a:solidFill>
              <a:latin typeface="+mj-lt"/>
              <a:ea typeface="+mj-ea"/>
              <a:cs typeface="+mj-cs"/>
            </a:endParaRPr>
          </a:p>
        </p:txBody>
      </p:sp>
      <p:pic>
        <p:nvPicPr>
          <p:cNvPr id="9" name="Picture 8">
            <a:extLst>
              <a:ext uri="{FF2B5EF4-FFF2-40B4-BE49-F238E27FC236}">
                <a16:creationId xmlns:a16="http://schemas.microsoft.com/office/drawing/2014/main" id="{CDA37590-2FCE-2F4F-B264-4B518DA95213}"/>
              </a:ext>
            </a:extLst>
          </p:cNvPr>
          <p:cNvPicPr>
            <a:picLocks noChangeAspect="1"/>
          </p:cNvPicPr>
          <p:nvPr/>
        </p:nvPicPr>
        <p:blipFill>
          <a:blip r:embed="rId2"/>
          <a:stretch>
            <a:fillRect/>
          </a:stretch>
        </p:blipFill>
        <p:spPr>
          <a:xfrm>
            <a:off x="1483408" y="1528376"/>
            <a:ext cx="9888952" cy="5329624"/>
          </a:xfrm>
          <a:prstGeom prst="rect">
            <a:avLst/>
          </a:prstGeom>
        </p:spPr>
      </p:pic>
    </p:spTree>
    <p:extLst>
      <p:ext uri="{BB962C8B-B14F-4D97-AF65-F5344CB8AC3E}">
        <p14:creationId xmlns:p14="http://schemas.microsoft.com/office/powerpoint/2010/main" val="3480032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Know the job you are applying for</a:t>
            </a:r>
          </a:p>
        </p:txBody>
      </p:sp>
      <p:pic>
        <p:nvPicPr>
          <p:cNvPr id="6" name="Picture 5">
            <a:extLst>
              <a:ext uri="{FF2B5EF4-FFF2-40B4-BE49-F238E27FC236}">
                <a16:creationId xmlns:a16="http://schemas.microsoft.com/office/drawing/2014/main" id="{13C87A16-B704-6741-A301-55582D14BA97}"/>
              </a:ext>
            </a:extLst>
          </p:cNvPr>
          <p:cNvPicPr>
            <a:picLocks noChangeAspect="1"/>
          </p:cNvPicPr>
          <p:nvPr/>
        </p:nvPicPr>
        <p:blipFill>
          <a:blip r:embed="rId2"/>
          <a:stretch>
            <a:fillRect/>
          </a:stretch>
        </p:blipFill>
        <p:spPr>
          <a:xfrm>
            <a:off x="1970413" y="1477891"/>
            <a:ext cx="9228342" cy="5231307"/>
          </a:xfrm>
          <a:prstGeom prst="rect">
            <a:avLst/>
          </a:prstGeom>
        </p:spPr>
      </p:pic>
      <p:sp>
        <p:nvSpPr>
          <p:cNvPr id="7" name="Rectangle 6">
            <a:extLst>
              <a:ext uri="{FF2B5EF4-FFF2-40B4-BE49-F238E27FC236}">
                <a16:creationId xmlns:a16="http://schemas.microsoft.com/office/drawing/2014/main" id="{C0816559-19B7-0543-B591-BA4C0F135DE4}"/>
              </a:ext>
            </a:extLst>
          </p:cNvPr>
          <p:cNvSpPr/>
          <p:nvPr/>
        </p:nvSpPr>
        <p:spPr>
          <a:xfrm>
            <a:off x="0" y="5777756"/>
            <a:ext cx="2476016" cy="1015663"/>
          </a:xfrm>
          <a:prstGeom prst="rect">
            <a:avLst/>
          </a:prstGeom>
        </p:spPr>
        <p:txBody>
          <a:bodyPr wrap="square">
            <a:spAutoFit/>
          </a:bodyPr>
          <a:lstStyle/>
          <a:p>
            <a:r>
              <a:rPr lang="en-PH" sz="1200" dirty="0">
                <a:hlinkClick r:id="rId3"/>
              </a:rPr>
              <a:t>https://www.imda.gov.sg/-/media/IMTalent-Portal-Revamp/3-Guidances/Skills-Planning/SF-ICT/ICT-Navigation-Tool-2020.pdf?la=en</a:t>
            </a:r>
            <a:endParaRPr lang="en-US" sz="1200" i="1" dirty="0">
              <a:solidFill>
                <a:srgbClr val="002060"/>
              </a:solidFill>
            </a:endParaRPr>
          </a:p>
        </p:txBody>
      </p:sp>
    </p:spTree>
    <p:extLst>
      <p:ext uri="{BB962C8B-B14F-4D97-AF65-F5344CB8AC3E}">
        <p14:creationId xmlns:p14="http://schemas.microsoft.com/office/powerpoint/2010/main" val="1520542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1DEB4-0DB0-5444-905F-495991A0C25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Know the job you are applying for</a:t>
            </a:r>
          </a:p>
        </p:txBody>
      </p:sp>
      <p:pic>
        <p:nvPicPr>
          <p:cNvPr id="3" name="Picture 2">
            <a:extLst>
              <a:ext uri="{FF2B5EF4-FFF2-40B4-BE49-F238E27FC236}">
                <a16:creationId xmlns:a16="http://schemas.microsoft.com/office/drawing/2014/main" id="{6E00B3AC-FA7C-3E49-B6E6-BE1C1D541AF7}"/>
              </a:ext>
            </a:extLst>
          </p:cNvPr>
          <p:cNvPicPr>
            <a:picLocks noChangeAspect="1"/>
          </p:cNvPicPr>
          <p:nvPr/>
        </p:nvPicPr>
        <p:blipFill>
          <a:blip r:embed="rId2"/>
          <a:stretch>
            <a:fillRect/>
          </a:stretch>
        </p:blipFill>
        <p:spPr>
          <a:xfrm>
            <a:off x="0" y="32388"/>
            <a:ext cx="12192000" cy="6793224"/>
          </a:xfrm>
          <a:prstGeom prst="rect">
            <a:avLst/>
          </a:prstGeom>
        </p:spPr>
      </p:pic>
    </p:spTree>
    <p:extLst>
      <p:ext uri="{BB962C8B-B14F-4D97-AF65-F5344CB8AC3E}">
        <p14:creationId xmlns:p14="http://schemas.microsoft.com/office/powerpoint/2010/main" val="1371001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3802</TotalTime>
  <Words>658</Words>
  <Application>Microsoft Macintosh PowerPoint</Application>
  <PresentationFormat>Widescreen</PresentationFormat>
  <Paragraphs>67</Paragraphs>
  <Slides>25</Slides>
  <Notes>4</Notes>
  <HiddenSlides>4</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Calibri</vt:lpstr>
      <vt:lpstr>Calibri Light</vt:lpstr>
      <vt:lpstr>Wingdings</vt:lpstr>
      <vt:lpstr>Office Theme</vt:lpstr>
      <vt:lpstr>1_Office Theme</vt:lpstr>
      <vt:lpstr>Rockin’ your  Virtual Tech Interview</vt:lpstr>
      <vt:lpstr>About the Speaker</vt:lpstr>
      <vt:lpstr>You already know a lot.</vt:lpstr>
      <vt:lpstr>Who is interviewing you? What does the company do?</vt:lpstr>
      <vt:lpstr>Know the job you are applying for </vt:lpstr>
      <vt:lpstr>Know the job you are applying for</vt:lpstr>
      <vt:lpstr>Different roles, different questions</vt:lpstr>
      <vt:lpstr>Know the job you are applying for</vt:lpstr>
      <vt:lpstr>Know the job you are applying for</vt:lpstr>
      <vt:lpstr>Prepare for your virtual interview</vt:lpstr>
      <vt:lpstr> Prepare your device and your surroundings.   if you’d like to do an extra mile, prepare a simple deck showing your skills relevant to the role.   Have an emergency phone on hand in case your video call disconnects and completely fails. Remember to give the HR Recruiter your reachable number.  Wear a professional attire and make sure you look presentable. Dress up as if you’re meeting your interviewer in person. </vt:lpstr>
      <vt:lpstr>Talk beyond the technical concepts</vt:lpstr>
      <vt:lpstr>Talk beyond the algorithms</vt:lpstr>
      <vt:lpstr>Know when to use</vt:lpstr>
      <vt:lpstr>Know when to use</vt:lpstr>
      <vt:lpstr>Exhibit the right mindset</vt:lpstr>
      <vt:lpstr>Show that you are keen in learning</vt:lpstr>
      <vt:lpstr>There are always new things to learn</vt:lpstr>
      <vt:lpstr>Ask questions!</vt:lpstr>
      <vt:lpstr>Be sure it’s what you want</vt:lpstr>
      <vt:lpstr>PowerPoint Presentation</vt:lpstr>
      <vt:lpstr>Remember!</vt:lpstr>
      <vt:lpstr>Remember!</vt:lpstr>
      <vt:lpstr>Remember!</vt:lpstr>
      <vt:lpstr>ROCK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Rockin’ your  Virtual Tech Interview</dc:title>
  <dc:creator>Sara Venturina</dc:creator>
  <cp:lastModifiedBy>Sara Venturina</cp:lastModifiedBy>
  <cp:revision>5</cp:revision>
  <dcterms:created xsi:type="dcterms:W3CDTF">2020-11-04T14:47:34Z</dcterms:created>
  <dcterms:modified xsi:type="dcterms:W3CDTF">2022-08-06T00:42:34Z</dcterms:modified>
</cp:coreProperties>
</file>